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147378271" r:id="rId2"/>
    <p:sldId id="2147378290" r:id="rId3"/>
    <p:sldId id="2147378296" r:id="rId4"/>
    <p:sldId id="2147378291" r:id="rId5"/>
    <p:sldId id="2147375337" r:id="rId6"/>
    <p:sldId id="2147378297" r:id="rId7"/>
    <p:sldId id="2147375336" r:id="rId8"/>
    <p:sldId id="2147375338" r:id="rId9"/>
    <p:sldId id="2147375314" r:id="rId10"/>
    <p:sldId id="2147378279" r:id="rId11"/>
    <p:sldId id="2147378298" r:id="rId12"/>
    <p:sldId id="2147378299" r:id="rId13"/>
    <p:sldId id="2147378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595"/>
    <a:srgbClr val="FEB546"/>
    <a:srgbClr val="01A0D8"/>
    <a:srgbClr val="0D7432"/>
    <a:srgbClr val="02CCC0"/>
    <a:srgbClr val="F90606"/>
    <a:srgbClr val="CC6600"/>
    <a:srgbClr val="7BCC31"/>
    <a:srgbClr val="013D86"/>
    <a:srgbClr val="F1F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DEEA35-3552-4CA4-A171-A08F5874D4D4}" v="9" dt="2022-05-23T02:57:31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902" autoAdjust="0"/>
  </p:normalViewPr>
  <p:slideViewPr>
    <p:cSldViewPr snapToGrid="0">
      <p:cViewPr varScale="1">
        <p:scale>
          <a:sx n="53" d="100"/>
          <a:sy n="53" d="100"/>
        </p:scale>
        <p:origin x="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fan" userId="53e70438ec587380" providerId="LiveId" clId="{C1DEEA35-3552-4CA4-A171-A08F5874D4D4}"/>
    <pc:docChg chg="undo custSel addSld delSld modSld">
      <pc:chgData name="Irfan" userId="53e70438ec587380" providerId="LiveId" clId="{C1DEEA35-3552-4CA4-A171-A08F5874D4D4}" dt="2022-05-23T03:22:51.748" v="321" actId="123"/>
      <pc:docMkLst>
        <pc:docMk/>
      </pc:docMkLst>
      <pc:sldChg chg="del">
        <pc:chgData name="Irfan" userId="53e70438ec587380" providerId="LiveId" clId="{C1DEEA35-3552-4CA4-A171-A08F5874D4D4}" dt="2022-05-22T22:56:43.321" v="0" actId="47"/>
        <pc:sldMkLst>
          <pc:docMk/>
          <pc:sldMk cId="87208150" sldId="290"/>
        </pc:sldMkLst>
      </pc:sldChg>
      <pc:sldChg chg="del">
        <pc:chgData name="Irfan" userId="53e70438ec587380" providerId="LiveId" clId="{C1DEEA35-3552-4CA4-A171-A08F5874D4D4}" dt="2022-05-22T22:56:50.661" v="1" actId="47"/>
        <pc:sldMkLst>
          <pc:docMk/>
          <pc:sldMk cId="3996986069" sldId="2147375342"/>
        </pc:sldMkLst>
      </pc:sldChg>
      <pc:sldChg chg="modSp del mod">
        <pc:chgData name="Irfan" userId="53e70438ec587380" providerId="LiveId" clId="{C1DEEA35-3552-4CA4-A171-A08F5874D4D4}" dt="2022-05-23T03:01:34.698" v="318" actId="47"/>
        <pc:sldMkLst>
          <pc:docMk/>
          <pc:sldMk cId="2843765422" sldId="2147375345"/>
        </pc:sldMkLst>
        <pc:spChg chg="mod">
          <ac:chgData name="Irfan" userId="53e70438ec587380" providerId="LiveId" clId="{C1DEEA35-3552-4CA4-A171-A08F5874D4D4}" dt="2022-05-23T02:10:01.797" v="14" actId="113"/>
          <ac:spMkLst>
            <pc:docMk/>
            <pc:sldMk cId="2843765422" sldId="2147375345"/>
            <ac:spMk id="42" creationId="{1E2C22CC-6CE6-473D-AAAF-62BC08E5D214}"/>
          </ac:spMkLst>
        </pc:spChg>
      </pc:sldChg>
      <pc:sldChg chg="del">
        <pc:chgData name="Irfan" userId="53e70438ec587380" providerId="LiveId" clId="{C1DEEA35-3552-4CA4-A171-A08F5874D4D4}" dt="2022-05-22T22:57:08.706" v="3" actId="47"/>
        <pc:sldMkLst>
          <pc:docMk/>
          <pc:sldMk cId="737798810" sldId="2147375365"/>
        </pc:sldMkLst>
      </pc:sldChg>
      <pc:sldChg chg="del">
        <pc:chgData name="Irfan" userId="53e70438ec587380" providerId="LiveId" clId="{C1DEEA35-3552-4CA4-A171-A08F5874D4D4}" dt="2022-05-23T02:57:16.223" v="176" actId="47"/>
        <pc:sldMkLst>
          <pc:docMk/>
          <pc:sldMk cId="1900354046" sldId="2147375367"/>
        </pc:sldMkLst>
      </pc:sldChg>
      <pc:sldChg chg="del">
        <pc:chgData name="Irfan" userId="53e70438ec587380" providerId="LiveId" clId="{C1DEEA35-3552-4CA4-A171-A08F5874D4D4}" dt="2022-05-22T22:56:56.338" v="2" actId="47"/>
        <pc:sldMkLst>
          <pc:docMk/>
          <pc:sldMk cId="2006905720" sldId="2147375369"/>
        </pc:sldMkLst>
      </pc:sldChg>
      <pc:sldChg chg="del">
        <pc:chgData name="Irfan" userId="53e70438ec587380" providerId="LiveId" clId="{C1DEEA35-3552-4CA4-A171-A08F5874D4D4}" dt="2022-05-22T22:58:06.684" v="6" actId="47"/>
        <pc:sldMkLst>
          <pc:docMk/>
          <pc:sldMk cId="3958382524" sldId="2147378272"/>
        </pc:sldMkLst>
      </pc:sldChg>
      <pc:sldChg chg="del">
        <pc:chgData name="Irfan" userId="53e70438ec587380" providerId="LiveId" clId="{C1DEEA35-3552-4CA4-A171-A08F5874D4D4}" dt="2022-05-22T22:58:06.684" v="6" actId="47"/>
        <pc:sldMkLst>
          <pc:docMk/>
          <pc:sldMk cId="3221428153" sldId="2147378274"/>
        </pc:sldMkLst>
      </pc:sldChg>
      <pc:sldChg chg="del">
        <pc:chgData name="Irfan" userId="53e70438ec587380" providerId="LiveId" clId="{C1DEEA35-3552-4CA4-A171-A08F5874D4D4}" dt="2022-05-22T22:58:06.684" v="6" actId="47"/>
        <pc:sldMkLst>
          <pc:docMk/>
          <pc:sldMk cId="224064079" sldId="2147378284"/>
        </pc:sldMkLst>
      </pc:sldChg>
      <pc:sldChg chg="modSp mod">
        <pc:chgData name="Irfan" userId="53e70438ec587380" providerId="LiveId" clId="{C1DEEA35-3552-4CA4-A171-A08F5874D4D4}" dt="2022-05-22T22:58:28.371" v="12" actId="1076"/>
        <pc:sldMkLst>
          <pc:docMk/>
          <pc:sldMk cId="4167683882" sldId="2147378290"/>
        </pc:sldMkLst>
        <pc:spChg chg="mod">
          <ac:chgData name="Irfan" userId="53e70438ec587380" providerId="LiveId" clId="{C1DEEA35-3552-4CA4-A171-A08F5874D4D4}" dt="2022-05-22T22:58:28.371" v="12" actId="1076"/>
          <ac:spMkLst>
            <pc:docMk/>
            <pc:sldMk cId="4167683882" sldId="2147378290"/>
            <ac:spMk id="2" creationId="{1ACEDB8C-5804-4841-A6E4-08823461DDB2}"/>
          </ac:spMkLst>
        </pc:spChg>
      </pc:sldChg>
      <pc:sldChg chg="del">
        <pc:chgData name="Irfan" userId="53e70438ec587380" providerId="LiveId" clId="{C1DEEA35-3552-4CA4-A171-A08F5874D4D4}" dt="2022-05-22T22:58:06.684" v="6" actId="47"/>
        <pc:sldMkLst>
          <pc:docMk/>
          <pc:sldMk cId="3449727352" sldId="2147378293"/>
        </pc:sldMkLst>
      </pc:sldChg>
      <pc:sldChg chg="del">
        <pc:chgData name="Irfan" userId="53e70438ec587380" providerId="LiveId" clId="{C1DEEA35-3552-4CA4-A171-A08F5874D4D4}" dt="2022-05-22T22:58:06.684" v="6" actId="47"/>
        <pc:sldMkLst>
          <pc:docMk/>
          <pc:sldMk cId="1666335377" sldId="2147378294"/>
        </pc:sldMkLst>
      </pc:sldChg>
      <pc:sldChg chg="del">
        <pc:chgData name="Irfan" userId="53e70438ec587380" providerId="LiveId" clId="{C1DEEA35-3552-4CA4-A171-A08F5874D4D4}" dt="2022-05-22T22:58:06.684" v="6" actId="47"/>
        <pc:sldMkLst>
          <pc:docMk/>
          <pc:sldMk cId="2306861386" sldId="2147378295"/>
        </pc:sldMkLst>
      </pc:sldChg>
      <pc:sldChg chg="addSp delSp modSp new mod">
        <pc:chgData name="Irfan" userId="53e70438ec587380" providerId="LiveId" clId="{C1DEEA35-3552-4CA4-A171-A08F5874D4D4}" dt="2022-05-23T03:22:51.748" v="321" actId="123"/>
        <pc:sldMkLst>
          <pc:docMk/>
          <pc:sldMk cId="1106208426" sldId="2147378299"/>
        </pc:sldMkLst>
        <pc:spChg chg="mod">
          <ac:chgData name="Irfan" userId="53e70438ec587380" providerId="LiveId" clId="{C1DEEA35-3552-4CA4-A171-A08F5874D4D4}" dt="2022-05-23T02:13:10.118" v="18" actId="6549"/>
          <ac:spMkLst>
            <pc:docMk/>
            <pc:sldMk cId="1106208426" sldId="2147378299"/>
            <ac:spMk id="2" creationId="{D1C3BD3A-DF76-BA1A-A014-BA4241B25F68}"/>
          </ac:spMkLst>
        </pc:spChg>
        <pc:spChg chg="add mod">
          <ac:chgData name="Irfan" userId="53e70438ec587380" providerId="LiveId" clId="{C1DEEA35-3552-4CA4-A171-A08F5874D4D4}" dt="2022-05-23T02:41:54.872" v="64" actId="403"/>
          <ac:spMkLst>
            <pc:docMk/>
            <pc:sldMk cId="1106208426" sldId="2147378299"/>
            <ac:spMk id="10" creationId="{698EEE9B-795C-7380-DEA9-2074E078B28F}"/>
          </ac:spMkLst>
        </pc:spChg>
        <pc:spChg chg="add mod">
          <ac:chgData name="Irfan" userId="53e70438ec587380" providerId="LiveId" clId="{C1DEEA35-3552-4CA4-A171-A08F5874D4D4}" dt="2022-05-23T02:42:07.182" v="71" actId="20577"/>
          <ac:spMkLst>
            <pc:docMk/>
            <pc:sldMk cId="1106208426" sldId="2147378299"/>
            <ac:spMk id="11" creationId="{8A21C2B8-F8C1-9372-EE10-5705F099C3EB}"/>
          </ac:spMkLst>
        </pc:spChg>
        <pc:spChg chg="add mod">
          <ac:chgData name="Irfan" userId="53e70438ec587380" providerId="LiveId" clId="{C1DEEA35-3552-4CA4-A171-A08F5874D4D4}" dt="2022-05-23T02:42:53.612" v="96" actId="1076"/>
          <ac:spMkLst>
            <pc:docMk/>
            <pc:sldMk cId="1106208426" sldId="2147378299"/>
            <ac:spMk id="12" creationId="{12349C42-2043-1163-1D14-4503A309CF34}"/>
          </ac:spMkLst>
        </pc:spChg>
        <pc:spChg chg="add mod">
          <ac:chgData name="Irfan" userId="53e70438ec587380" providerId="LiveId" clId="{C1DEEA35-3552-4CA4-A171-A08F5874D4D4}" dt="2022-05-23T02:43:02.778" v="112" actId="20577"/>
          <ac:spMkLst>
            <pc:docMk/>
            <pc:sldMk cId="1106208426" sldId="2147378299"/>
            <ac:spMk id="13" creationId="{E13EAA6F-715E-7A6D-603B-3C4A4EE68A44}"/>
          </ac:spMkLst>
        </pc:spChg>
        <pc:spChg chg="add mod">
          <ac:chgData name="Irfan" userId="53e70438ec587380" providerId="LiveId" clId="{C1DEEA35-3552-4CA4-A171-A08F5874D4D4}" dt="2022-05-23T02:52:30.282" v="138" actId="20577"/>
          <ac:spMkLst>
            <pc:docMk/>
            <pc:sldMk cId="1106208426" sldId="2147378299"/>
            <ac:spMk id="14" creationId="{2D11DF0D-4494-E1FD-CD05-702B43694339}"/>
          </ac:spMkLst>
        </pc:spChg>
        <pc:spChg chg="add del mod">
          <ac:chgData name="Irfan" userId="53e70438ec587380" providerId="LiveId" clId="{C1DEEA35-3552-4CA4-A171-A08F5874D4D4}" dt="2022-05-23T02:52:09.204" v="119"/>
          <ac:spMkLst>
            <pc:docMk/>
            <pc:sldMk cId="1106208426" sldId="2147378299"/>
            <ac:spMk id="15" creationId="{8B2823B1-FE23-872F-FFA7-F36CDEEF5932}"/>
          </ac:spMkLst>
        </pc:spChg>
        <pc:spChg chg="add mod">
          <ac:chgData name="Irfan" userId="53e70438ec587380" providerId="LiveId" clId="{C1DEEA35-3552-4CA4-A171-A08F5874D4D4}" dt="2022-05-23T02:57:09.875" v="175" actId="1076"/>
          <ac:spMkLst>
            <pc:docMk/>
            <pc:sldMk cId="1106208426" sldId="2147378299"/>
            <ac:spMk id="16" creationId="{057F38AF-9812-2FA0-9054-70A71147D56E}"/>
          </ac:spMkLst>
        </pc:spChg>
        <pc:spChg chg="add mod">
          <ac:chgData name="Irfan" userId="53e70438ec587380" providerId="LiveId" clId="{C1DEEA35-3552-4CA4-A171-A08F5874D4D4}" dt="2022-05-23T03:22:51.748" v="321" actId="123"/>
          <ac:spMkLst>
            <pc:docMk/>
            <pc:sldMk cId="1106208426" sldId="2147378299"/>
            <ac:spMk id="17" creationId="{626D2715-901E-8121-0C58-411ECB15BF55}"/>
          </ac:spMkLst>
        </pc:spChg>
        <pc:cxnChg chg="add mod">
          <ac:chgData name="Irfan" userId="53e70438ec587380" providerId="LiveId" clId="{C1DEEA35-3552-4CA4-A171-A08F5874D4D4}" dt="2022-05-23T02:41:29.410" v="52" actId="692"/>
          <ac:cxnSpMkLst>
            <pc:docMk/>
            <pc:sldMk cId="1106208426" sldId="2147378299"/>
            <ac:cxnSpMk id="5" creationId="{828D5E48-A3E7-FE74-0AAD-B6EF19D43996}"/>
          </ac:cxnSpMkLst>
        </pc:cxnChg>
        <pc:cxnChg chg="add mod">
          <ac:chgData name="Irfan" userId="53e70438ec587380" providerId="LiveId" clId="{C1DEEA35-3552-4CA4-A171-A08F5874D4D4}" dt="2022-05-23T02:41:04.020" v="40" actId="1076"/>
          <ac:cxnSpMkLst>
            <pc:docMk/>
            <pc:sldMk cId="1106208426" sldId="2147378299"/>
            <ac:cxnSpMk id="8" creationId="{0EBCE1F0-7E2F-A46B-E384-66A3ED90EEE6}"/>
          </ac:cxnSpMkLst>
        </pc:cxnChg>
      </pc:sldChg>
      <pc:sldChg chg="del">
        <pc:chgData name="Irfan" userId="53e70438ec587380" providerId="LiveId" clId="{C1DEEA35-3552-4CA4-A171-A08F5874D4D4}" dt="2022-05-22T22:58:06.684" v="6" actId="47"/>
        <pc:sldMkLst>
          <pc:docMk/>
          <pc:sldMk cId="3627883855" sldId="2147378299"/>
        </pc:sldMkLst>
      </pc:sldChg>
      <pc:sldChg chg="del">
        <pc:chgData name="Irfan" userId="53e70438ec587380" providerId="LiveId" clId="{C1DEEA35-3552-4CA4-A171-A08F5874D4D4}" dt="2022-05-22T22:57:28.043" v="5" actId="47"/>
        <pc:sldMkLst>
          <pc:docMk/>
          <pc:sldMk cId="650424986" sldId="2147378300"/>
        </pc:sldMkLst>
      </pc:sldChg>
      <pc:sldChg chg="del">
        <pc:chgData name="Irfan" userId="53e70438ec587380" providerId="LiveId" clId="{C1DEEA35-3552-4CA4-A171-A08F5874D4D4}" dt="2022-05-22T22:57:26.061" v="4" actId="47"/>
        <pc:sldMkLst>
          <pc:docMk/>
          <pc:sldMk cId="2747234801" sldId="2147378301"/>
        </pc:sldMkLst>
      </pc:sldChg>
      <pc:sldChg chg="del">
        <pc:chgData name="Irfan" userId="53e70438ec587380" providerId="LiveId" clId="{C1DEEA35-3552-4CA4-A171-A08F5874D4D4}" dt="2022-05-22T22:57:26.061" v="4" actId="47"/>
        <pc:sldMkLst>
          <pc:docMk/>
          <pc:sldMk cId="3333350628" sldId="2147378302"/>
        </pc:sldMkLst>
      </pc:sldChg>
      <pc:sldChg chg="del">
        <pc:chgData name="Irfan" userId="53e70438ec587380" providerId="LiveId" clId="{C1DEEA35-3552-4CA4-A171-A08F5874D4D4}" dt="2022-05-22T22:58:10.994" v="7" actId="47"/>
        <pc:sldMkLst>
          <pc:docMk/>
          <pc:sldMk cId="710065126" sldId="2147378303"/>
        </pc:sldMkLst>
      </pc:sldChg>
      <pc:sldChg chg="del">
        <pc:chgData name="Irfan" userId="53e70438ec587380" providerId="LiveId" clId="{C1DEEA35-3552-4CA4-A171-A08F5874D4D4}" dt="2022-05-22T22:58:10.994" v="7" actId="47"/>
        <pc:sldMkLst>
          <pc:docMk/>
          <pc:sldMk cId="3412984067" sldId="214737830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CFD9FFB-3001-481E-AF52-8DED1BDCD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5B7E0-57C4-4478-9F87-7AA38BA597C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C0525-4C3A-4E41-845F-6C6DA6B8BFF0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43962-A219-47E1-BACB-8CA8A8ABBA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E91026-D0A3-4C57-969B-3F5F6F31E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23753-7644-45CC-BD70-217FDCDBB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0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0B06B-6151-452F-BEF8-1F46D6CA02BD}" type="datetimeFigureOut">
              <a:rPr lang="en-US" smtClean="0"/>
              <a:t>5/23/2022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C0753-589F-4EDF-91A7-2B171F655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35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565d7c64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8565d7c64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45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3.wdp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floor, office, toy&#10;&#10;Description automatically generated">
            <a:extLst>
              <a:ext uri="{FF2B5EF4-FFF2-40B4-BE49-F238E27FC236}">
                <a16:creationId xmlns:a16="http://schemas.microsoft.com/office/drawing/2014/main" id="{14051DA0-48B8-42F5-A004-9EA1FC9AFD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676" y="-1"/>
            <a:ext cx="7441324" cy="6858001"/>
          </a:xfrm>
          <a:prstGeom prst="rect">
            <a:avLst/>
          </a:prstGeom>
        </p:spPr>
      </p:pic>
      <p:sp>
        <p:nvSpPr>
          <p:cNvPr id="20" name="Rectangle 1">
            <a:extLst>
              <a:ext uri="{FF2B5EF4-FFF2-40B4-BE49-F238E27FC236}">
                <a16:creationId xmlns:a16="http://schemas.microsoft.com/office/drawing/2014/main" id="{7CDD5348-83E0-4539-AA42-681FE1F89274}"/>
              </a:ext>
            </a:extLst>
          </p:cNvPr>
          <p:cNvSpPr/>
          <p:nvPr userDrawn="1"/>
        </p:nvSpPr>
        <p:spPr>
          <a:xfrm>
            <a:off x="0" y="-1"/>
            <a:ext cx="7082967" cy="6858000"/>
          </a:xfrm>
          <a:custGeom>
            <a:avLst/>
            <a:gdLst>
              <a:gd name="connsiteX0" fmla="*/ 0 w 5525729"/>
              <a:gd name="connsiteY0" fmla="*/ 0 h 6858000"/>
              <a:gd name="connsiteX1" fmla="*/ 5525729 w 5525729"/>
              <a:gd name="connsiteY1" fmla="*/ 0 h 6858000"/>
              <a:gd name="connsiteX2" fmla="*/ 5525729 w 5525729"/>
              <a:gd name="connsiteY2" fmla="*/ 6858000 h 6858000"/>
              <a:gd name="connsiteX3" fmla="*/ 0 w 5525729"/>
              <a:gd name="connsiteY3" fmla="*/ 6858000 h 6858000"/>
              <a:gd name="connsiteX4" fmla="*/ 0 w 5525729"/>
              <a:gd name="connsiteY4" fmla="*/ 0 h 6858000"/>
              <a:gd name="connsiteX0" fmla="*/ 0 w 5525729"/>
              <a:gd name="connsiteY0" fmla="*/ 5080 h 6863080"/>
              <a:gd name="connsiteX1" fmla="*/ 3559769 w 5525729"/>
              <a:gd name="connsiteY1" fmla="*/ 0 h 6863080"/>
              <a:gd name="connsiteX2" fmla="*/ 5525729 w 5525729"/>
              <a:gd name="connsiteY2" fmla="*/ 6863080 h 6863080"/>
              <a:gd name="connsiteX3" fmla="*/ 0 w 5525729"/>
              <a:gd name="connsiteY3" fmla="*/ 6863080 h 6863080"/>
              <a:gd name="connsiteX4" fmla="*/ 0 w 5525729"/>
              <a:gd name="connsiteY4" fmla="*/ 508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25729" h="6863080">
                <a:moveTo>
                  <a:pt x="0" y="5080"/>
                </a:moveTo>
                <a:lnTo>
                  <a:pt x="3559769" y="0"/>
                </a:lnTo>
                <a:lnTo>
                  <a:pt x="5525729" y="6863080"/>
                </a:lnTo>
                <a:lnTo>
                  <a:pt x="0" y="6863080"/>
                </a:lnTo>
                <a:lnTo>
                  <a:pt x="0" y="5080"/>
                </a:lnTo>
                <a:close/>
              </a:path>
            </a:pathLst>
          </a:custGeom>
          <a:solidFill>
            <a:srgbClr val="013D86"/>
          </a:solidFill>
          <a:ln>
            <a:noFill/>
          </a:ln>
          <a:effectLst>
            <a:outerShdw blurRad="50800" dist="38100" algn="l" rotWithShape="0">
              <a:prstClr val="black">
                <a:alpha val="7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652DEB-BD95-44BD-A8AD-F8CD155E4910}"/>
              </a:ext>
            </a:extLst>
          </p:cNvPr>
          <p:cNvGrpSpPr/>
          <p:nvPr userDrawn="1"/>
        </p:nvGrpSpPr>
        <p:grpSpPr>
          <a:xfrm>
            <a:off x="11284025" y="212"/>
            <a:ext cx="685801" cy="1084876"/>
            <a:chOff x="11284025" y="212"/>
            <a:chExt cx="685801" cy="1084876"/>
          </a:xfrm>
        </p:grpSpPr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59A3F7F2-B0BA-4D0E-97B3-3182A823D741}"/>
                </a:ext>
              </a:extLst>
            </p:cNvPr>
            <p:cNvSpPr/>
            <p:nvPr/>
          </p:nvSpPr>
          <p:spPr>
            <a:xfrm rot="5400000">
              <a:off x="11084488" y="199749"/>
              <a:ext cx="1084876" cy="685801"/>
            </a:xfrm>
            <a:prstGeom prst="homePlate">
              <a:avLst>
                <a:gd name="adj" fmla="val 28572"/>
              </a:avLst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BE297D00-22F7-470B-B1C7-89EC8342B6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7" t="16416" r="27935" b="12472"/>
            <a:stretch/>
          </p:blipFill>
          <p:spPr>
            <a:xfrm>
              <a:off x="11321803" y="117052"/>
              <a:ext cx="610249" cy="680417"/>
            </a:xfrm>
            <a:prstGeom prst="rect">
              <a:avLst/>
            </a:prstGeom>
          </p:spPr>
        </p:pic>
      </p:grpSp>
      <p:pic>
        <p:nvPicPr>
          <p:cNvPr id="15" name="Picture 14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1D29515-E82B-46D6-9425-ECC98DB52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877" y="6420706"/>
            <a:ext cx="1214171" cy="325850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35F2432-6C18-48CB-B048-33B4391B3CA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48" y="157571"/>
            <a:ext cx="2382132" cy="59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5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ima Kas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ckground pattern&#10;&#10;Description automatically generated">
            <a:extLst>
              <a:ext uri="{FF2B5EF4-FFF2-40B4-BE49-F238E27FC236}">
                <a16:creationId xmlns:a16="http://schemas.microsoft.com/office/drawing/2014/main" id="{5C1D73D9-C7D0-4BCA-9112-E7EFC58B91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152"/>
            <a:ext cx="12192000" cy="6857848"/>
          </a:xfrm>
          <a:prstGeom prst="rect">
            <a:avLst/>
          </a:prstGeom>
        </p:spPr>
      </p:pic>
      <p:pic>
        <p:nvPicPr>
          <p:cNvPr id="33" name="Picture 32" descr="A picture containing purple, dark&#10;&#10;Description automatically generated">
            <a:extLst>
              <a:ext uri="{FF2B5EF4-FFF2-40B4-BE49-F238E27FC236}">
                <a16:creationId xmlns:a16="http://schemas.microsoft.com/office/drawing/2014/main" id="{B6D27FE1-0A4A-4F73-A69F-39D4FF0BD8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5567">
            <a:off x="-1097623" y="-1597895"/>
            <a:ext cx="5969732" cy="46091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C218FE-F0EB-4417-89D4-283AA5D72234}"/>
              </a:ext>
            </a:extLst>
          </p:cNvPr>
          <p:cNvSpPr txBox="1"/>
          <p:nvPr userDrawn="1"/>
        </p:nvSpPr>
        <p:spPr>
          <a:xfrm>
            <a:off x="2406768" y="2595609"/>
            <a:ext cx="7378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TERIMA</a:t>
            </a:r>
            <a:r>
              <a:rPr lang="en-US" sz="6600" b="1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KASIH</a:t>
            </a:r>
            <a:endParaRPr lang="id-ID" sz="6600" b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E3B595-6620-4494-8D48-3EECFEC218F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81" y="6349704"/>
            <a:ext cx="240100" cy="240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1CDE07-CD76-4181-BC7C-E437244BA91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9" y="6354467"/>
            <a:ext cx="240100" cy="24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C058FD-C723-4AD1-B9E8-CF86161908C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39" y="6351274"/>
            <a:ext cx="240101" cy="240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803B2D-E72C-4E39-B460-56DC6A79207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12" y="6349704"/>
            <a:ext cx="240101" cy="2401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827CC5-B610-42EA-AE14-BFA7AE4358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7" y="6354467"/>
            <a:ext cx="262968" cy="2401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47C4C-67A6-46A8-B86F-2872EB28D98F}"/>
              </a:ext>
            </a:extLst>
          </p:cNvPr>
          <p:cNvSpPr txBox="1"/>
          <p:nvPr userDrawn="1"/>
        </p:nvSpPr>
        <p:spPr>
          <a:xfrm>
            <a:off x="2451721" y="6364962"/>
            <a:ext cx="12506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.kemenkeu.go.id</a:t>
            </a:r>
            <a:endParaRPr lang="id-ID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139197-6B09-40FE-BA7D-255E25F7F630}"/>
              </a:ext>
            </a:extLst>
          </p:cNvPr>
          <p:cNvSpPr txBox="1"/>
          <p:nvPr userDrawn="1"/>
        </p:nvSpPr>
        <p:spPr>
          <a:xfrm>
            <a:off x="4087224" y="6369726"/>
            <a:ext cx="11849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ditjen</a:t>
            </a:r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perbendaharaan</a:t>
            </a:r>
            <a:endParaRPr lang="id-ID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F1C102-C3BA-4D4B-BF5B-11EF75716369}"/>
              </a:ext>
            </a:extLst>
          </p:cNvPr>
          <p:cNvSpPr txBox="1"/>
          <p:nvPr userDrawn="1"/>
        </p:nvSpPr>
        <p:spPr>
          <a:xfrm>
            <a:off x="5661702" y="6374488"/>
            <a:ext cx="9557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.KemenkeuRI</a:t>
            </a:r>
            <a:endParaRPr lang="id-ID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5DFC4C-F361-409F-BDA8-BB4D4C326020}"/>
              </a:ext>
            </a:extLst>
          </p:cNvPr>
          <p:cNvSpPr txBox="1"/>
          <p:nvPr userDrawn="1"/>
        </p:nvSpPr>
        <p:spPr>
          <a:xfrm>
            <a:off x="7007016" y="6326857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Perbendaharaan</a:t>
            </a: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Kemenkeu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 RI</a:t>
            </a:r>
            <a:endParaRPr lang="id-ID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62FA54-A238-4355-9C72-75BAEEDCE3B6}"/>
              </a:ext>
            </a:extLst>
          </p:cNvPr>
          <p:cNvSpPr txBox="1"/>
          <p:nvPr userDrawn="1"/>
        </p:nvSpPr>
        <p:spPr>
          <a:xfrm>
            <a:off x="9144920" y="6364962"/>
            <a:ext cx="10615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 err="1">
                <a:latin typeface="Arial" panose="020B0604020202020204" pitchFamily="34" charset="0"/>
                <a:cs typeface="Arial" panose="020B0604020202020204" pitchFamily="34" charset="0"/>
              </a:rPr>
              <a:t>Kemenkeu_RI</a:t>
            </a:r>
            <a:endParaRPr lang="id-ID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1D1E4E8-F416-4701-827E-52D742A8413B}"/>
              </a:ext>
            </a:extLst>
          </p:cNvPr>
          <p:cNvSpPr txBox="1"/>
          <p:nvPr userDrawn="1"/>
        </p:nvSpPr>
        <p:spPr>
          <a:xfrm>
            <a:off x="2372551" y="2593434"/>
            <a:ext cx="7378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gradFill>
                  <a:gsLst>
                    <a:gs pos="25000">
                      <a:srgbClr val="0077B6"/>
                    </a:gs>
                    <a:gs pos="100000">
                      <a:srgbClr val="00B4D8"/>
                    </a:gs>
                  </a:gsLst>
                  <a:lin ang="0" scaled="1"/>
                </a:gra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TERIMA</a:t>
            </a:r>
            <a:r>
              <a:rPr lang="en-US" sz="6600" b="1" dirty="0">
                <a:gradFill>
                  <a:gsLst>
                    <a:gs pos="25000">
                      <a:srgbClr val="0077B6"/>
                    </a:gs>
                    <a:gs pos="100000">
                      <a:srgbClr val="00B4D8"/>
                    </a:gs>
                  </a:gsLst>
                  <a:lin ang="0" scaled="1"/>
                </a:gra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KASIH</a:t>
            </a:r>
            <a:endParaRPr lang="id-ID" sz="6600" b="1" dirty="0">
              <a:gradFill>
                <a:gsLst>
                  <a:gs pos="25000">
                    <a:srgbClr val="0077B6"/>
                  </a:gs>
                  <a:gs pos="100000">
                    <a:srgbClr val="00B4D8"/>
                  </a:gs>
                </a:gsLst>
                <a:lin ang="0" scaled="1"/>
              </a:gra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6DD3DE74-583E-401A-A034-779FD1B769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6416" r="27935" b="12472"/>
          <a:stretch/>
        </p:blipFill>
        <p:spPr>
          <a:xfrm>
            <a:off x="5834432" y="386798"/>
            <a:ext cx="610249" cy="6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82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dul dan Isi Halaman">
  <p:cSld name="Judul dan Isi Halama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72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66B0"/>
              </a:buClr>
              <a:buSzPts val="2400"/>
              <a:buFont typeface="Tahoma"/>
              <a:buNone/>
              <a:defRPr sz="3200" b="1">
                <a:solidFill>
                  <a:srgbClr val="1966B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8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609585" lvl="0" indent="-457189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1219170" lvl="1" indent="-4571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828754" lvl="2" indent="-431789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2438339" lvl="3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3047924" lvl="4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48"/>
          <p:cNvSpPr txBox="1">
            <a:spLocks noGrp="1"/>
          </p:cNvSpPr>
          <p:nvPr>
            <p:ph type="sldNum" idx="12"/>
          </p:nvPr>
        </p:nvSpPr>
        <p:spPr>
          <a:xfrm>
            <a:off x="11353802" y="6421007"/>
            <a:ext cx="496455" cy="436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077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Judul dan isi Hala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CA989C6-6024-45EA-932B-2EFCEFE3DDFF}"/>
              </a:ext>
            </a:extLst>
          </p:cNvPr>
          <p:cNvSpPr/>
          <p:nvPr userDrawn="1"/>
        </p:nvSpPr>
        <p:spPr>
          <a:xfrm rot="5400000" flipH="1">
            <a:off x="10357658" y="-1468799"/>
            <a:ext cx="4710" cy="2907137"/>
          </a:xfrm>
          <a:custGeom>
            <a:avLst/>
            <a:gdLst>
              <a:gd name="connsiteX0" fmla="*/ 4710 w 4710"/>
              <a:gd name="connsiteY0" fmla="*/ 42075 h 2907137"/>
              <a:gd name="connsiteX1" fmla="*/ 993 w 4710"/>
              <a:gd name="connsiteY1" fmla="*/ 269 h 2907137"/>
              <a:gd name="connsiteX2" fmla="*/ 920 w 4710"/>
              <a:gd name="connsiteY2" fmla="*/ 0 h 2907137"/>
              <a:gd name="connsiteX3" fmla="*/ 619 w 4710"/>
              <a:gd name="connsiteY3" fmla="*/ 387549 h 2907137"/>
              <a:gd name="connsiteX4" fmla="*/ 2008 w 4710"/>
              <a:gd name="connsiteY4" fmla="*/ 403275 h 2907137"/>
              <a:gd name="connsiteX5" fmla="*/ 0 w 4710"/>
              <a:gd name="connsiteY5" fmla="*/ 2907137 h 2907137"/>
              <a:gd name="connsiteX6" fmla="*/ 2398 w 4710"/>
              <a:gd name="connsiteY6" fmla="*/ 2907137 h 2907137"/>
              <a:gd name="connsiteX7" fmla="*/ 4710 w 4710"/>
              <a:gd name="connsiteY7" fmla="*/ 42075 h 290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0" h="2907137">
                <a:moveTo>
                  <a:pt x="4710" y="42075"/>
                </a:moveTo>
                <a:cubicBezTo>
                  <a:pt x="4344" y="26057"/>
                  <a:pt x="3051" y="12198"/>
                  <a:pt x="993" y="269"/>
                </a:cubicBezTo>
                <a:lnTo>
                  <a:pt x="920" y="0"/>
                </a:lnTo>
                <a:lnTo>
                  <a:pt x="619" y="387549"/>
                </a:lnTo>
                <a:lnTo>
                  <a:pt x="2008" y="403275"/>
                </a:lnTo>
                <a:lnTo>
                  <a:pt x="0" y="2907137"/>
                </a:lnTo>
                <a:lnTo>
                  <a:pt x="2398" y="2907137"/>
                </a:lnTo>
                <a:lnTo>
                  <a:pt x="4710" y="42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dirty="0"/>
          </a:p>
        </p:txBody>
      </p:sp>
      <p:sp>
        <p:nvSpPr>
          <p:cNvPr id="28" name="Right Triangle 4">
            <a:extLst>
              <a:ext uri="{FF2B5EF4-FFF2-40B4-BE49-F238E27FC236}">
                <a16:creationId xmlns:a16="http://schemas.microsoft.com/office/drawing/2014/main" id="{730BF63C-6716-4912-AE62-52D0F6B2F808}"/>
              </a:ext>
            </a:extLst>
          </p:cNvPr>
          <p:cNvSpPr/>
          <p:nvPr userDrawn="1"/>
        </p:nvSpPr>
        <p:spPr>
          <a:xfrm flipV="1">
            <a:off x="-3006" y="-4889"/>
            <a:ext cx="4365456" cy="970232"/>
          </a:xfrm>
          <a:custGeom>
            <a:avLst/>
            <a:gdLst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4636689 w 4636689"/>
              <a:gd name="connsiteY2" fmla="*/ 2605556 h 2605556"/>
              <a:gd name="connsiteX3" fmla="*/ 0 w 4636689"/>
              <a:gd name="connsiteY3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5482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25646 h 2625646"/>
              <a:gd name="connsiteX1" fmla="*/ 0 w 4636689"/>
              <a:gd name="connsiteY1" fmla="*/ 20090 h 2625646"/>
              <a:gd name="connsiteX2" fmla="*/ 1766489 w 4636689"/>
              <a:gd name="connsiteY2" fmla="*/ 1466772 h 2625646"/>
              <a:gd name="connsiteX3" fmla="*/ 4636689 w 4636689"/>
              <a:gd name="connsiteY3" fmla="*/ 2625646 h 2625646"/>
              <a:gd name="connsiteX4" fmla="*/ 0 w 4636689"/>
              <a:gd name="connsiteY4" fmla="*/ 2625646 h 262564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31589 w 4636689"/>
              <a:gd name="connsiteY2" fmla="*/ 15609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689" h="2605556">
                <a:moveTo>
                  <a:pt x="0" y="2605556"/>
                </a:moveTo>
                <a:lnTo>
                  <a:pt x="0" y="0"/>
                </a:lnTo>
                <a:cubicBezTo>
                  <a:pt x="332515" y="352954"/>
                  <a:pt x="1012956" y="1086929"/>
                  <a:pt x="1969689" y="1573682"/>
                </a:cubicBezTo>
                <a:cubicBezTo>
                  <a:pt x="2926422" y="2060435"/>
                  <a:pt x="3646412" y="2362876"/>
                  <a:pt x="4636689" y="2605556"/>
                </a:cubicBezTo>
                <a:lnTo>
                  <a:pt x="0" y="2605556"/>
                </a:lnTo>
                <a:close/>
              </a:path>
            </a:pathLst>
          </a:custGeom>
          <a:solidFill>
            <a:srgbClr val="FFCF0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ight Triangle 4">
            <a:extLst>
              <a:ext uri="{FF2B5EF4-FFF2-40B4-BE49-F238E27FC236}">
                <a16:creationId xmlns:a16="http://schemas.microsoft.com/office/drawing/2014/main" id="{2D230290-208F-4D3E-8BF4-5D87735E99D4}"/>
              </a:ext>
            </a:extLst>
          </p:cNvPr>
          <p:cNvSpPr/>
          <p:nvPr userDrawn="1"/>
        </p:nvSpPr>
        <p:spPr>
          <a:xfrm flipV="1">
            <a:off x="-3005" y="-17587"/>
            <a:ext cx="2390605" cy="963882"/>
          </a:xfrm>
          <a:custGeom>
            <a:avLst/>
            <a:gdLst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4636689 w 4636689"/>
              <a:gd name="connsiteY2" fmla="*/ 2605556 h 2605556"/>
              <a:gd name="connsiteX3" fmla="*/ 0 w 4636689"/>
              <a:gd name="connsiteY3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5482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25646 h 2625646"/>
              <a:gd name="connsiteX1" fmla="*/ 0 w 4636689"/>
              <a:gd name="connsiteY1" fmla="*/ 20090 h 2625646"/>
              <a:gd name="connsiteX2" fmla="*/ 1766489 w 4636689"/>
              <a:gd name="connsiteY2" fmla="*/ 1466772 h 2625646"/>
              <a:gd name="connsiteX3" fmla="*/ 4636689 w 4636689"/>
              <a:gd name="connsiteY3" fmla="*/ 2625646 h 2625646"/>
              <a:gd name="connsiteX4" fmla="*/ 0 w 4636689"/>
              <a:gd name="connsiteY4" fmla="*/ 2625646 h 262564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31589 w 4636689"/>
              <a:gd name="connsiteY2" fmla="*/ 15609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689" h="2605556">
                <a:moveTo>
                  <a:pt x="0" y="2605556"/>
                </a:moveTo>
                <a:lnTo>
                  <a:pt x="0" y="0"/>
                </a:lnTo>
                <a:cubicBezTo>
                  <a:pt x="332515" y="352954"/>
                  <a:pt x="1012956" y="1086929"/>
                  <a:pt x="1969689" y="1573682"/>
                </a:cubicBezTo>
                <a:cubicBezTo>
                  <a:pt x="2926422" y="2060435"/>
                  <a:pt x="3646412" y="2362876"/>
                  <a:pt x="4636689" y="2605556"/>
                </a:cubicBezTo>
                <a:lnTo>
                  <a:pt x="0" y="2605556"/>
                </a:lnTo>
                <a:close/>
              </a:path>
            </a:pathLst>
          </a:custGeom>
          <a:gradFill flip="none" rotWithShape="1">
            <a:gsLst>
              <a:gs pos="0">
                <a:srgbClr val="0065C9"/>
              </a:gs>
              <a:gs pos="39000">
                <a:srgbClr val="0065C9"/>
              </a:gs>
              <a:gs pos="100000">
                <a:srgbClr val="103B77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CC9AE27B-B642-490F-8E3D-54769EF9944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6"/>
            <a:ext cx="10515600" cy="77169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6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Halaman</a:t>
            </a:r>
            <a:endParaRPr lang="id-ID" dirty="0"/>
          </a:p>
        </p:txBody>
      </p:sp>
      <p:sp>
        <p:nvSpPr>
          <p:cNvPr id="35" name="Right Triangle 4">
            <a:extLst>
              <a:ext uri="{FF2B5EF4-FFF2-40B4-BE49-F238E27FC236}">
                <a16:creationId xmlns:a16="http://schemas.microsoft.com/office/drawing/2014/main" id="{8D7A4B4D-08B6-4C44-9FC2-73C21E5FB550}"/>
              </a:ext>
            </a:extLst>
          </p:cNvPr>
          <p:cNvSpPr/>
          <p:nvPr userDrawn="1"/>
        </p:nvSpPr>
        <p:spPr>
          <a:xfrm flipH="1">
            <a:off x="8507764" y="5911700"/>
            <a:ext cx="3684230" cy="946299"/>
          </a:xfrm>
          <a:custGeom>
            <a:avLst/>
            <a:gdLst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4636689 w 4636689"/>
              <a:gd name="connsiteY2" fmla="*/ 2605556 h 2605556"/>
              <a:gd name="connsiteX3" fmla="*/ 0 w 4636689"/>
              <a:gd name="connsiteY3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5482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25646 h 2625646"/>
              <a:gd name="connsiteX1" fmla="*/ 0 w 4636689"/>
              <a:gd name="connsiteY1" fmla="*/ 20090 h 2625646"/>
              <a:gd name="connsiteX2" fmla="*/ 1766489 w 4636689"/>
              <a:gd name="connsiteY2" fmla="*/ 1466772 h 2625646"/>
              <a:gd name="connsiteX3" fmla="*/ 4636689 w 4636689"/>
              <a:gd name="connsiteY3" fmla="*/ 2625646 h 2625646"/>
              <a:gd name="connsiteX4" fmla="*/ 0 w 4636689"/>
              <a:gd name="connsiteY4" fmla="*/ 2625646 h 262564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31589 w 4636689"/>
              <a:gd name="connsiteY2" fmla="*/ 15609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689" h="2605556">
                <a:moveTo>
                  <a:pt x="0" y="2605556"/>
                </a:moveTo>
                <a:lnTo>
                  <a:pt x="0" y="0"/>
                </a:lnTo>
                <a:cubicBezTo>
                  <a:pt x="332515" y="352954"/>
                  <a:pt x="1012956" y="1086929"/>
                  <a:pt x="1969689" y="1573682"/>
                </a:cubicBezTo>
                <a:cubicBezTo>
                  <a:pt x="2926422" y="2060435"/>
                  <a:pt x="3646412" y="2362876"/>
                  <a:pt x="4636689" y="2605556"/>
                </a:cubicBezTo>
                <a:lnTo>
                  <a:pt x="0" y="26055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4" name="Right Triangle 4">
            <a:extLst>
              <a:ext uri="{FF2B5EF4-FFF2-40B4-BE49-F238E27FC236}">
                <a16:creationId xmlns:a16="http://schemas.microsoft.com/office/drawing/2014/main" id="{E3329A39-8519-4A36-8753-D97804EDA78D}"/>
              </a:ext>
            </a:extLst>
          </p:cNvPr>
          <p:cNvSpPr/>
          <p:nvPr userDrawn="1"/>
        </p:nvSpPr>
        <p:spPr>
          <a:xfrm flipH="1">
            <a:off x="8507767" y="6155654"/>
            <a:ext cx="3684230" cy="702345"/>
          </a:xfrm>
          <a:custGeom>
            <a:avLst/>
            <a:gdLst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4636689 w 4636689"/>
              <a:gd name="connsiteY2" fmla="*/ 2605556 h 2605556"/>
              <a:gd name="connsiteX3" fmla="*/ 0 w 4636689"/>
              <a:gd name="connsiteY3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5482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25646 h 2625646"/>
              <a:gd name="connsiteX1" fmla="*/ 0 w 4636689"/>
              <a:gd name="connsiteY1" fmla="*/ 20090 h 2625646"/>
              <a:gd name="connsiteX2" fmla="*/ 1766489 w 4636689"/>
              <a:gd name="connsiteY2" fmla="*/ 1466772 h 2625646"/>
              <a:gd name="connsiteX3" fmla="*/ 4636689 w 4636689"/>
              <a:gd name="connsiteY3" fmla="*/ 2625646 h 2625646"/>
              <a:gd name="connsiteX4" fmla="*/ 0 w 4636689"/>
              <a:gd name="connsiteY4" fmla="*/ 2625646 h 262564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31589 w 4636689"/>
              <a:gd name="connsiteY2" fmla="*/ 15609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689" h="2605556">
                <a:moveTo>
                  <a:pt x="0" y="2605556"/>
                </a:moveTo>
                <a:lnTo>
                  <a:pt x="0" y="0"/>
                </a:lnTo>
                <a:cubicBezTo>
                  <a:pt x="332515" y="352954"/>
                  <a:pt x="1012956" y="1086929"/>
                  <a:pt x="1969689" y="1573682"/>
                </a:cubicBezTo>
                <a:cubicBezTo>
                  <a:pt x="2926422" y="2060435"/>
                  <a:pt x="3646412" y="2362876"/>
                  <a:pt x="4636689" y="2605556"/>
                </a:cubicBezTo>
                <a:lnTo>
                  <a:pt x="0" y="26055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3" name="Right Triangle 4">
            <a:extLst>
              <a:ext uri="{FF2B5EF4-FFF2-40B4-BE49-F238E27FC236}">
                <a16:creationId xmlns:a16="http://schemas.microsoft.com/office/drawing/2014/main" id="{DAB4B218-085E-409E-87F6-2D5DEA574321}"/>
              </a:ext>
            </a:extLst>
          </p:cNvPr>
          <p:cNvSpPr/>
          <p:nvPr userDrawn="1"/>
        </p:nvSpPr>
        <p:spPr>
          <a:xfrm flipH="1">
            <a:off x="8507768" y="6350000"/>
            <a:ext cx="3684230" cy="507999"/>
          </a:xfrm>
          <a:custGeom>
            <a:avLst/>
            <a:gdLst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4636689 w 4636689"/>
              <a:gd name="connsiteY2" fmla="*/ 2605556 h 2605556"/>
              <a:gd name="connsiteX3" fmla="*/ 0 w 4636689"/>
              <a:gd name="connsiteY3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5482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25646 h 2625646"/>
              <a:gd name="connsiteX1" fmla="*/ 0 w 4636689"/>
              <a:gd name="connsiteY1" fmla="*/ 20090 h 2625646"/>
              <a:gd name="connsiteX2" fmla="*/ 1766489 w 4636689"/>
              <a:gd name="connsiteY2" fmla="*/ 1466772 h 2625646"/>
              <a:gd name="connsiteX3" fmla="*/ 4636689 w 4636689"/>
              <a:gd name="connsiteY3" fmla="*/ 2625646 h 2625646"/>
              <a:gd name="connsiteX4" fmla="*/ 0 w 4636689"/>
              <a:gd name="connsiteY4" fmla="*/ 2625646 h 262564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766489 w 4636689"/>
              <a:gd name="connsiteY2" fmla="*/ 1446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31589 w 4636689"/>
              <a:gd name="connsiteY2" fmla="*/ 15609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  <a:gd name="connsiteX0" fmla="*/ 0 w 4636689"/>
              <a:gd name="connsiteY0" fmla="*/ 2605556 h 2605556"/>
              <a:gd name="connsiteX1" fmla="*/ 0 w 4636689"/>
              <a:gd name="connsiteY1" fmla="*/ 0 h 2605556"/>
              <a:gd name="connsiteX2" fmla="*/ 1969689 w 4636689"/>
              <a:gd name="connsiteY2" fmla="*/ 1573682 h 2605556"/>
              <a:gd name="connsiteX3" fmla="*/ 4636689 w 4636689"/>
              <a:gd name="connsiteY3" fmla="*/ 2605556 h 2605556"/>
              <a:gd name="connsiteX4" fmla="*/ 0 w 4636689"/>
              <a:gd name="connsiteY4" fmla="*/ 2605556 h 260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6689" h="2605556">
                <a:moveTo>
                  <a:pt x="0" y="2605556"/>
                </a:moveTo>
                <a:lnTo>
                  <a:pt x="0" y="0"/>
                </a:lnTo>
                <a:cubicBezTo>
                  <a:pt x="332515" y="352954"/>
                  <a:pt x="1012956" y="1086929"/>
                  <a:pt x="1969689" y="1573682"/>
                </a:cubicBezTo>
                <a:cubicBezTo>
                  <a:pt x="2926422" y="2060435"/>
                  <a:pt x="3646412" y="2362876"/>
                  <a:pt x="4636689" y="2605556"/>
                </a:cubicBezTo>
                <a:lnTo>
                  <a:pt x="0" y="26055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FE613-F613-4273-BE1C-980D72D75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1176" y="6421436"/>
            <a:ext cx="457200" cy="365125"/>
          </a:xfrm>
        </p:spPr>
        <p:txBody>
          <a:bodyPr anchor="b"/>
          <a:lstStyle>
            <a:lvl1pPr>
              <a:defRPr sz="1600" b="1">
                <a:gradFill>
                  <a:gsLst>
                    <a:gs pos="38000">
                      <a:srgbClr val="0065C9"/>
                    </a:gs>
                    <a:gs pos="100000">
                      <a:srgbClr val="12376F"/>
                    </a:gs>
                    <a:gs pos="0">
                      <a:srgbClr val="0065C9"/>
                    </a:gs>
                  </a:gsLst>
                  <a:lin ang="5400000" scaled="1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9D9FAAE-9DAC-45BF-BE92-87F691D35204}" type="slidenum">
              <a:rPr lang="id-ID" smtClean="0"/>
              <a:pPr/>
              <a:t>‹#›</a:t>
            </a:fld>
            <a:endParaRPr lang="id-ID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85C5038-839E-44DD-96BE-F562E43398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halaman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76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833D30F-D2CA-417F-8BCB-1C9E6B30722A}"/>
              </a:ext>
            </a:extLst>
          </p:cNvPr>
          <p:cNvSpPr/>
          <p:nvPr userDrawn="1"/>
        </p:nvSpPr>
        <p:spPr>
          <a:xfrm>
            <a:off x="1" y="0"/>
            <a:ext cx="3024554" cy="5213838"/>
          </a:xfrm>
          <a:custGeom>
            <a:avLst/>
            <a:gdLst>
              <a:gd name="connsiteX0" fmla="*/ 0 w 3024554"/>
              <a:gd name="connsiteY0" fmla="*/ 0 h 5213838"/>
              <a:gd name="connsiteX1" fmla="*/ 3024554 w 3024554"/>
              <a:gd name="connsiteY1" fmla="*/ 0 h 5213838"/>
              <a:gd name="connsiteX2" fmla="*/ 3024554 w 3024554"/>
              <a:gd name="connsiteY2" fmla="*/ 11525 h 5213838"/>
              <a:gd name="connsiteX3" fmla="*/ 1037 w 3024554"/>
              <a:gd name="connsiteY3" fmla="*/ 5213838 h 5213838"/>
              <a:gd name="connsiteX4" fmla="*/ 0 w 3024554"/>
              <a:gd name="connsiteY4" fmla="*/ 5213838 h 5213838"/>
              <a:gd name="connsiteX5" fmla="*/ 0 w 3024554"/>
              <a:gd name="connsiteY5" fmla="*/ 0 h 521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4554" h="5213838">
                <a:moveTo>
                  <a:pt x="0" y="0"/>
                </a:moveTo>
                <a:lnTo>
                  <a:pt x="3024554" y="0"/>
                </a:lnTo>
                <a:lnTo>
                  <a:pt x="3024554" y="11525"/>
                </a:lnTo>
                <a:lnTo>
                  <a:pt x="1037" y="5213838"/>
                </a:lnTo>
                <a:lnTo>
                  <a:pt x="0" y="521383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00"/>
          </a:p>
        </p:txBody>
      </p:sp>
      <p:sp>
        <p:nvSpPr>
          <p:cNvPr id="9" name="Google Shape;24;g933ef60413_0_139">
            <a:extLst>
              <a:ext uri="{FF2B5EF4-FFF2-40B4-BE49-F238E27FC236}">
                <a16:creationId xmlns:a16="http://schemas.microsoft.com/office/drawing/2014/main" id="{03151112-866E-4B31-B82E-D2AC62F954F1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25;g933ef60413_0_139">
            <a:extLst>
              <a:ext uri="{FF2B5EF4-FFF2-40B4-BE49-F238E27FC236}">
                <a16:creationId xmlns:a16="http://schemas.microsoft.com/office/drawing/2014/main" id="{4773D282-8C6D-4ADF-B30F-4F74863EAE5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26;g933ef60413_0_139">
            <a:extLst>
              <a:ext uri="{FF2B5EF4-FFF2-40B4-BE49-F238E27FC236}">
                <a16:creationId xmlns:a16="http://schemas.microsoft.com/office/drawing/2014/main" id="{F0921C9E-F82F-47E3-8919-0C43288C090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3404438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" name="Google Shape;27;g933ef60413_0_139">
            <a:extLst>
              <a:ext uri="{FF2B5EF4-FFF2-40B4-BE49-F238E27FC236}">
                <a16:creationId xmlns:a16="http://schemas.microsoft.com/office/drawing/2014/main" id="{233CA641-A2DE-45E8-839D-D2082080BE7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533138" y="154500"/>
            <a:ext cx="481900" cy="4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8;g933ef60413_0_139">
            <a:extLst>
              <a:ext uri="{FF2B5EF4-FFF2-40B4-BE49-F238E27FC236}">
                <a16:creationId xmlns:a16="http://schemas.microsoft.com/office/drawing/2014/main" id="{1059B67F-DA61-4ADF-841F-23A5AD448F6E}"/>
              </a:ext>
            </a:extLst>
          </p:cNvPr>
          <p:cNvSpPr txBox="1"/>
          <p:nvPr userDrawn="1"/>
        </p:nvSpPr>
        <p:spPr>
          <a:xfrm>
            <a:off x="9359338" y="197700"/>
            <a:ext cx="21738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Kementerian Keuangan</a:t>
            </a:r>
            <a:endParaRPr sz="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Direktorat Jenderal Perbendaharaan </a:t>
            </a:r>
            <a:endParaRPr sz="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2A65A03-B846-4AF9-8194-C39729F97D4A}"/>
              </a:ext>
            </a:extLst>
          </p:cNvPr>
          <p:cNvSpPr/>
          <p:nvPr userDrawn="1"/>
        </p:nvSpPr>
        <p:spPr>
          <a:xfrm>
            <a:off x="65298" y="-2"/>
            <a:ext cx="732420" cy="864394"/>
          </a:xfrm>
          <a:prstGeom prst="parallelogram">
            <a:avLst>
              <a:gd name="adj" fmla="val 66436"/>
            </a:avLst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4BDC225A-50C9-4371-975B-770DBEBC42D5}"/>
              </a:ext>
            </a:extLst>
          </p:cNvPr>
          <p:cNvSpPr/>
          <p:nvPr userDrawn="1"/>
        </p:nvSpPr>
        <p:spPr>
          <a:xfrm>
            <a:off x="240506" y="-1"/>
            <a:ext cx="676276" cy="690563"/>
          </a:xfrm>
          <a:prstGeom prst="parallelogram">
            <a:avLst>
              <a:gd name="adj" fmla="val 57759"/>
            </a:avLst>
          </a:prstGeom>
          <a:solidFill>
            <a:srgbClr val="1C4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A99AFDB-43BE-40D8-91BC-EC6450E2BD4C}"/>
              </a:ext>
            </a:extLst>
          </p:cNvPr>
          <p:cNvSpPr/>
          <p:nvPr userDrawn="1"/>
        </p:nvSpPr>
        <p:spPr>
          <a:xfrm>
            <a:off x="10363435" y="5909648"/>
            <a:ext cx="928734" cy="948352"/>
          </a:xfrm>
          <a:prstGeom prst="parallelogram">
            <a:avLst>
              <a:gd name="adj" fmla="val 57759"/>
            </a:avLst>
          </a:prstGeom>
          <a:solidFill>
            <a:srgbClr val="FFC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6FAEAFBA-F9E4-4172-B864-55CB39DA58E1}"/>
              </a:ext>
            </a:extLst>
          </p:cNvPr>
          <p:cNvSpPr/>
          <p:nvPr userDrawn="1"/>
        </p:nvSpPr>
        <p:spPr>
          <a:xfrm>
            <a:off x="10673302" y="5171929"/>
            <a:ext cx="1507418" cy="1539262"/>
          </a:xfrm>
          <a:prstGeom prst="parallelogram">
            <a:avLst>
              <a:gd name="adj" fmla="val 57759"/>
            </a:avLst>
          </a:prstGeom>
          <a:solidFill>
            <a:srgbClr val="1C4A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0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ingkasan Eksek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AC861E7-BF22-4F71-944F-FAE6BDA5A6AA}"/>
              </a:ext>
            </a:extLst>
          </p:cNvPr>
          <p:cNvGrpSpPr/>
          <p:nvPr userDrawn="1"/>
        </p:nvGrpSpPr>
        <p:grpSpPr>
          <a:xfrm>
            <a:off x="475817" y="388654"/>
            <a:ext cx="10766079" cy="724765"/>
            <a:chOff x="475817" y="388654"/>
            <a:chExt cx="10766079" cy="72476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F20AFD-5FE7-4258-9082-9ACDE812F037}"/>
                </a:ext>
              </a:extLst>
            </p:cNvPr>
            <p:cNvSpPr/>
            <p:nvPr userDrawn="1"/>
          </p:nvSpPr>
          <p:spPr>
            <a:xfrm>
              <a:off x="475817" y="388654"/>
              <a:ext cx="724765" cy="724765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C6479F-E5C5-43BE-AC77-20C62458EADD}"/>
                </a:ext>
              </a:extLst>
            </p:cNvPr>
            <p:cNvSpPr/>
            <p:nvPr userDrawn="1"/>
          </p:nvSpPr>
          <p:spPr>
            <a:xfrm>
              <a:off x="838199" y="388654"/>
              <a:ext cx="10040597" cy="72476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u="sng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A79C955-4248-4077-BBE1-7FD89D237767}"/>
                </a:ext>
              </a:extLst>
            </p:cNvPr>
            <p:cNvSpPr/>
            <p:nvPr userDrawn="1"/>
          </p:nvSpPr>
          <p:spPr>
            <a:xfrm>
              <a:off x="10517131" y="388654"/>
              <a:ext cx="724765" cy="724765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F263F7-37A8-482C-BFFF-4E532AEB2487}"/>
              </a:ext>
            </a:extLst>
          </p:cNvPr>
          <p:cNvSpPr/>
          <p:nvPr userDrawn="1"/>
        </p:nvSpPr>
        <p:spPr>
          <a:xfrm>
            <a:off x="11294946" y="5889062"/>
            <a:ext cx="897054" cy="968934"/>
          </a:xfrm>
          <a:custGeom>
            <a:avLst/>
            <a:gdLst>
              <a:gd name="connsiteX0" fmla="*/ 847786 w 897054"/>
              <a:gd name="connsiteY0" fmla="*/ 0 h 968934"/>
              <a:gd name="connsiteX1" fmla="*/ 897054 w 897054"/>
              <a:gd name="connsiteY1" fmla="*/ 2488 h 968934"/>
              <a:gd name="connsiteX2" fmla="*/ 897054 w 897054"/>
              <a:gd name="connsiteY2" fmla="*/ 968934 h 968934"/>
              <a:gd name="connsiteX3" fmla="*/ 9637 w 897054"/>
              <a:gd name="connsiteY3" fmla="*/ 968934 h 968934"/>
              <a:gd name="connsiteX4" fmla="*/ 4377 w 897054"/>
              <a:gd name="connsiteY4" fmla="*/ 934467 h 968934"/>
              <a:gd name="connsiteX5" fmla="*/ 0 w 897054"/>
              <a:gd name="connsiteY5" fmla="*/ 847786 h 968934"/>
              <a:gd name="connsiteX6" fmla="*/ 847786 w 897054"/>
              <a:gd name="connsiteY6" fmla="*/ 0 h 96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54" h="968934">
                <a:moveTo>
                  <a:pt x="847786" y="0"/>
                </a:moveTo>
                <a:lnTo>
                  <a:pt x="897054" y="2488"/>
                </a:lnTo>
                <a:lnTo>
                  <a:pt x="897054" y="968934"/>
                </a:lnTo>
                <a:lnTo>
                  <a:pt x="9637" y="968934"/>
                </a:lnTo>
                <a:lnTo>
                  <a:pt x="4377" y="934467"/>
                </a:lnTo>
                <a:cubicBezTo>
                  <a:pt x="1483" y="905967"/>
                  <a:pt x="0" y="877050"/>
                  <a:pt x="0" y="847786"/>
                </a:cubicBezTo>
                <a:cubicBezTo>
                  <a:pt x="0" y="379567"/>
                  <a:pt x="379567" y="0"/>
                  <a:pt x="8477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198A563-2941-4C90-88BB-5383D6134843}"/>
              </a:ext>
            </a:extLst>
          </p:cNvPr>
          <p:cNvSpPr/>
          <p:nvPr userDrawn="1"/>
        </p:nvSpPr>
        <p:spPr>
          <a:xfrm>
            <a:off x="10725286" y="6142050"/>
            <a:ext cx="1466715" cy="715950"/>
          </a:xfrm>
          <a:custGeom>
            <a:avLst/>
            <a:gdLst>
              <a:gd name="connsiteX0" fmla="*/ 836517 w 1466715"/>
              <a:gd name="connsiteY0" fmla="*/ 0 h 715950"/>
              <a:gd name="connsiteX1" fmla="*/ 1435992 w 1466715"/>
              <a:gd name="connsiteY1" fmla="*/ 248311 h 715950"/>
              <a:gd name="connsiteX2" fmla="*/ 1466715 w 1466715"/>
              <a:gd name="connsiteY2" fmla="*/ 285548 h 715950"/>
              <a:gd name="connsiteX3" fmla="*/ 1466715 w 1466715"/>
              <a:gd name="connsiteY3" fmla="*/ 715950 h 715950"/>
              <a:gd name="connsiteX4" fmla="*/ 0 w 1466715"/>
              <a:gd name="connsiteY4" fmla="*/ 715950 h 715950"/>
              <a:gd name="connsiteX5" fmla="*/ 5955 w 1466715"/>
              <a:gd name="connsiteY5" fmla="*/ 676928 h 715950"/>
              <a:gd name="connsiteX6" fmla="*/ 836517 w 1466715"/>
              <a:gd name="connsiteY6" fmla="*/ 0 h 7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6715" h="715950">
                <a:moveTo>
                  <a:pt x="836517" y="0"/>
                </a:moveTo>
                <a:cubicBezTo>
                  <a:pt x="1070627" y="0"/>
                  <a:pt x="1282573" y="94892"/>
                  <a:pt x="1435992" y="248311"/>
                </a:cubicBezTo>
                <a:lnTo>
                  <a:pt x="1466715" y="285548"/>
                </a:lnTo>
                <a:lnTo>
                  <a:pt x="1466715" y="715950"/>
                </a:lnTo>
                <a:lnTo>
                  <a:pt x="0" y="715950"/>
                </a:lnTo>
                <a:lnTo>
                  <a:pt x="5955" y="676928"/>
                </a:lnTo>
                <a:cubicBezTo>
                  <a:pt x="85008" y="290606"/>
                  <a:pt x="426825" y="0"/>
                  <a:pt x="836517" y="0"/>
                </a:cubicBezTo>
                <a:close/>
              </a:path>
            </a:pathLst>
          </a:custGeom>
          <a:solidFill>
            <a:srgbClr val="0000FF">
              <a:alpha val="70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F848A3-1B76-4D7E-A91B-C121D7C30F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2295"/>
            <a:ext cx="10515600" cy="4574668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poin-poin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/</a:t>
            </a:r>
            <a:r>
              <a:rPr lang="en-US" dirty="0" err="1"/>
              <a:t>signifikan</a:t>
            </a:r>
            <a:r>
              <a:rPr lang="en-US" dirty="0"/>
              <a:t>/</a:t>
            </a:r>
            <a:r>
              <a:rPr lang="en-US" dirty="0" err="1"/>
              <a:t>strategis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8A84F8-D34C-4CDE-A608-9321979AE6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896" y="330104"/>
            <a:ext cx="823865" cy="77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1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CC9AE27B-B642-490F-8E3D-54769EF9944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65126"/>
            <a:ext cx="10515600" cy="771699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65C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Halaman</a:t>
            </a:r>
            <a:endParaRPr lang="id-ID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39D6F35-0D04-4DAB-BF16-E66E17571AD4}"/>
              </a:ext>
            </a:extLst>
          </p:cNvPr>
          <p:cNvSpPr/>
          <p:nvPr userDrawn="1"/>
        </p:nvSpPr>
        <p:spPr>
          <a:xfrm rot="16200000" flipH="1" flipV="1">
            <a:off x="12867151" y="5050121"/>
            <a:ext cx="289597" cy="683057"/>
          </a:xfrm>
          <a:custGeom>
            <a:avLst/>
            <a:gdLst>
              <a:gd name="connsiteX0" fmla="*/ 1892912 w 1892912"/>
              <a:gd name="connsiteY0" fmla="*/ 140121 h 4347525"/>
              <a:gd name="connsiteX1" fmla="*/ 1726107 w 1892912"/>
              <a:gd name="connsiteY1" fmla="*/ 12642 h 4347525"/>
              <a:gd name="connsiteX2" fmla="*/ 154538 w 1892912"/>
              <a:gd name="connsiteY2" fmla="*/ 1307919 h 4347525"/>
              <a:gd name="connsiteX3" fmla="*/ 2139 w 1892912"/>
              <a:gd name="connsiteY3" fmla="*/ 1669867 h 4347525"/>
              <a:gd name="connsiteX4" fmla="*/ 0 w 1892912"/>
              <a:gd name="connsiteY4" fmla="*/ 4347525 h 4347525"/>
              <a:gd name="connsiteX5" fmla="*/ 1889171 w 1892912"/>
              <a:gd name="connsiteY5" fmla="*/ 4347525 h 4347525"/>
              <a:gd name="connsiteX6" fmla="*/ 1892912 w 1892912"/>
              <a:gd name="connsiteY6" fmla="*/ 140121 h 4347525"/>
              <a:gd name="connsiteX0" fmla="*/ 1892912 w 1892912"/>
              <a:gd name="connsiteY0" fmla="*/ 156993 h 4364397"/>
              <a:gd name="connsiteX1" fmla="*/ 1726107 w 1892912"/>
              <a:gd name="connsiteY1" fmla="*/ 29514 h 4364397"/>
              <a:gd name="connsiteX2" fmla="*/ 154538 w 1892912"/>
              <a:gd name="connsiteY2" fmla="*/ 1324791 h 4364397"/>
              <a:gd name="connsiteX3" fmla="*/ 2139 w 1892912"/>
              <a:gd name="connsiteY3" fmla="*/ 1686739 h 4364397"/>
              <a:gd name="connsiteX4" fmla="*/ 0 w 1892912"/>
              <a:gd name="connsiteY4" fmla="*/ 4364397 h 4364397"/>
              <a:gd name="connsiteX5" fmla="*/ 1889171 w 1892912"/>
              <a:gd name="connsiteY5" fmla="*/ 4364397 h 4364397"/>
              <a:gd name="connsiteX6" fmla="*/ 1892912 w 1892912"/>
              <a:gd name="connsiteY6" fmla="*/ 156993 h 436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12" h="4364397">
                <a:moveTo>
                  <a:pt x="1892912" y="156993"/>
                </a:moveTo>
                <a:cubicBezTo>
                  <a:pt x="1888173" y="-31190"/>
                  <a:pt x="1787343" y="-16477"/>
                  <a:pt x="1726107" y="29514"/>
                </a:cubicBezTo>
                <a:cubicBezTo>
                  <a:pt x="1664871" y="75505"/>
                  <a:pt x="203821" y="1280021"/>
                  <a:pt x="154538" y="1324791"/>
                </a:cubicBezTo>
                <a:cubicBezTo>
                  <a:pt x="105255" y="1369560"/>
                  <a:pt x="-6581" y="1444681"/>
                  <a:pt x="2139" y="1686739"/>
                </a:cubicBezTo>
                <a:lnTo>
                  <a:pt x="0" y="4364397"/>
                </a:lnTo>
                <a:lnTo>
                  <a:pt x="1889171" y="4364397"/>
                </a:lnTo>
                <a:lnTo>
                  <a:pt x="1892912" y="15699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2C23847-B049-4718-9754-66ECA413B8AF}"/>
              </a:ext>
            </a:extLst>
          </p:cNvPr>
          <p:cNvSpPr/>
          <p:nvPr userDrawn="1"/>
        </p:nvSpPr>
        <p:spPr>
          <a:xfrm rot="16200000" flipH="1" flipV="1">
            <a:off x="13018342" y="5270662"/>
            <a:ext cx="440984" cy="1136825"/>
          </a:xfrm>
          <a:custGeom>
            <a:avLst/>
            <a:gdLst>
              <a:gd name="connsiteX0" fmla="*/ 1892912 w 1892912"/>
              <a:gd name="connsiteY0" fmla="*/ 140121 h 4347525"/>
              <a:gd name="connsiteX1" fmla="*/ 1726107 w 1892912"/>
              <a:gd name="connsiteY1" fmla="*/ 12642 h 4347525"/>
              <a:gd name="connsiteX2" fmla="*/ 154538 w 1892912"/>
              <a:gd name="connsiteY2" fmla="*/ 1307919 h 4347525"/>
              <a:gd name="connsiteX3" fmla="*/ 2139 w 1892912"/>
              <a:gd name="connsiteY3" fmla="*/ 1669867 h 4347525"/>
              <a:gd name="connsiteX4" fmla="*/ 0 w 1892912"/>
              <a:gd name="connsiteY4" fmla="*/ 4347525 h 4347525"/>
              <a:gd name="connsiteX5" fmla="*/ 1889171 w 1892912"/>
              <a:gd name="connsiteY5" fmla="*/ 4347525 h 4347525"/>
              <a:gd name="connsiteX6" fmla="*/ 1892912 w 1892912"/>
              <a:gd name="connsiteY6" fmla="*/ 140121 h 4347525"/>
              <a:gd name="connsiteX0" fmla="*/ 1892912 w 1892912"/>
              <a:gd name="connsiteY0" fmla="*/ 156993 h 4364397"/>
              <a:gd name="connsiteX1" fmla="*/ 1726107 w 1892912"/>
              <a:gd name="connsiteY1" fmla="*/ 29514 h 4364397"/>
              <a:gd name="connsiteX2" fmla="*/ 154538 w 1892912"/>
              <a:gd name="connsiteY2" fmla="*/ 1324791 h 4364397"/>
              <a:gd name="connsiteX3" fmla="*/ 2139 w 1892912"/>
              <a:gd name="connsiteY3" fmla="*/ 1686739 h 4364397"/>
              <a:gd name="connsiteX4" fmla="*/ 0 w 1892912"/>
              <a:gd name="connsiteY4" fmla="*/ 4364397 h 4364397"/>
              <a:gd name="connsiteX5" fmla="*/ 1889171 w 1892912"/>
              <a:gd name="connsiteY5" fmla="*/ 4364397 h 4364397"/>
              <a:gd name="connsiteX6" fmla="*/ 1892912 w 1892912"/>
              <a:gd name="connsiteY6" fmla="*/ 156993 h 436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12" h="4364397">
                <a:moveTo>
                  <a:pt x="1892912" y="156993"/>
                </a:moveTo>
                <a:cubicBezTo>
                  <a:pt x="1888173" y="-31190"/>
                  <a:pt x="1787343" y="-16477"/>
                  <a:pt x="1726107" y="29514"/>
                </a:cubicBezTo>
                <a:cubicBezTo>
                  <a:pt x="1664871" y="75505"/>
                  <a:pt x="203821" y="1280021"/>
                  <a:pt x="154538" y="1324791"/>
                </a:cubicBezTo>
                <a:cubicBezTo>
                  <a:pt x="105255" y="1369560"/>
                  <a:pt x="-6581" y="1444681"/>
                  <a:pt x="2139" y="1686739"/>
                </a:cubicBezTo>
                <a:lnTo>
                  <a:pt x="0" y="4364397"/>
                </a:lnTo>
                <a:lnTo>
                  <a:pt x="1889171" y="4364397"/>
                </a:lnTo>
                <a:lnTo>
                  <a:pt x="1892912" y="15699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C2A61C8-24F9-45BD-B292-923E2F9EC22D}"/>
              </a:ext>
            </a:extLst>
          </p:cNvPr>
          <p:cNvSpPr/>
          <p:nvPr userDrawn="1"/>
        </p:nvSpPr>
        <p:spPr>
          <a:xfrm rot="16200000" flipH="1" flipV="1">
            <a:off x="12797328" y="4849907"/>
            <a:ext cx="187903" cy="441717"/>
          </a:xfrm>
          <a:custGeom>
            <a:avLst/>
            <a:gdLst>
              <a:gd name="connsiteX0" fmla="*/ 1892912 w 1892912"/>
              <a:gd name="connsiteY0" fmla="*/ 140121 h 4347525"/>
              <a:gd name="connsiteX1" fmla="*/ 1726107 w 1892912"/>
              <a:gd name="connsiteY1" fmla="*/ 12642 h 4347525"/>
              <a:gd name="connsiteX2" fmla="*/ 154538 w 1892912"/>
              <a:gd name="connsiteY2" fmla="*/ 1307919 h 4347525"/>
              <a:gd name="connsiteX3" fmla="*/ 2139 w 1892912"/>
              <a:gd name="connsiteY3" fmla="*/ 1669867 h 4347525"/>
              <a:gd name="connsiteX4" fmla="*/ 0 w 1892912"/>
              <a:gd name="connsiteY4" fmla="*/ 4347525 h 4347525"/>
              <a:gd name="connsiteX5" fmla="*/ 1889171 w 1892912"/>
              <a:gd name="connsiteY5" fmla="*/ 4347525 h 4347525"/>
              <a:gd name="connsiteX6" fmla="*/ 1892912 w 1892912"/>
              <a:gd name="connsiteY6" fmla="*/ 140121 h 4347525"/>
              <a:gd name="connsiteX0" fmla="*/ 1892912 w 1892912"/>
              <a:gd name="connsiteY0" fmla="*/ 156993 h 4364397"/>
              <a:gd name="connsiteX1" fmla="*/ 1726107 w 1892912"/>
              <a:gd name="connsiteY1" fmla="*/ 29514 h 4364397"/>
              <a:gd name="connsiteX2" fmla="*/ 154538 w 1892912"/>
              <a:gd name="connsiteY2" fmla="*/ 1324791 h 4364397"/>
              <a:gd name="connsiteX3" fmla="*/ 2139 w 1892912"/>
              <a:gd name="connsiteY3" fmla="*/ 1686739 h 4364397"/>
              <a:gd name="connsiteX4" fmla="*/ 0 w 1892912"/>
              <a:gd name="connsiteY4" fmla="*/ 4364397 h 4364397"/>
              <a:gd name="connsiteX5" fmla="*/ 1889171 w 1892912"/>
              <a:gd name="connsiteY5" fmla="*/ 4364397 h 4364397"/>
              <a:gd name="connsiteX6" fmla="*/ 1892912 w 1892912"/>
              <a:gd name="connsiteY6" fmla="*/ 156993 h 436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12" h="4364397">
                <a:moveTo>
                  <a:pt x="1892912" y="156993"/>
                </a:moveTo>
                <a:cubicBezTo>
                  <a:pt x="1888173" y="-31190"/>
                  <a:pt x="1787343" y="-16477"/>
                  <a:pt x="1726107" y="29514"/>
                </a:cubicBezTo>
                <a:cubicBezTo>
                  <a:pt x="1664871" y="75505"/>
                  <a:pt x="203821" y="1280021"/>
                  <a:pt x="154538" y="1324791"/>
                </a:cubicBezTo>
                <a:cubicBezTo>
                  <a:pt x="105255" y="1369560"/>
                  <a:pt x="-6581" y="1444681"/>
                  <a:pt x="2139" y="1686739"/>
                </a:cubicBezTo>
                <a:lnTo>
                  <a:pt x="0" y="4364397"/>
                </a:lnTo>
                <a:lnTo>
                  <a:pt x="1889171" y="4364397"/>
                </a:lnTo>
                <a:lnTo>
                  <a:pt x="1892912" y="156993"/>
                </a:lnTo>
                <a:close/>
              </a:path>
            </a:pathLst>
          </a:custGeom>
          <a:gradFill>
            <a:gsLst>
              <a:gs pos="38000">
                <a:srgbClr val="0065C9"/>
              </a:gs>
              <a:gs pos="100000">
                <a:srgbClr val="12376F"/>
              </a:gs>
              <a:gs pos="0">
                <a:srgbClr val="0065C9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705F539-93CE-4716-A6DA-C7A051E8FCF6}"/>
              </a:ext>
            </a:extLst>
          </p:cNvPr>
          <p:cNvGrpSpPr/>
          <p:nvPr userDrawn="1"/>
        </p:nvGrpSpPr>
        <p:grpSpPr>
          <a:xfrm rot="18991271">
            <a:off x="-2424702" y="1136700"/>
            <a:ext cx="2813222" cy="2498992"/>
            <a:chOff x="7360996" y="2318726"/>
            <a:chExt cx="2101646" cy="18669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D7EA42-CDEA-4DBD-B356-4D367A0175E0}"/>
                </a:ext>
              </a:extLst>
            </p:cNvPr>
            <p:cNvSpPr/>
            <p:nvPr userDrawn="1"/>
          </p:nvSpPr>
          <p:spPr>
            <a:xfrm rot="8100000" flipH="1" flipV="1">
              <a:off x="7360996" y="2318726"/>
              <a:ext cx="794164" cy="1866900"/>
            </a:xfrm>
            <a:custGeom>
              <a:avLst/>
              <a:gdLst>
                <a:gd name="connsiteX0" fmla="*/ 1892912 w 1892912"/>
                <a:gd name="connsiteY0" fmla="*/ 140121 h 4347525"/>
                <a:gd name="connsiteX1" fmla="*/ 1726107 w 1892912"/>
                <a:gd name="connsiteY1" fmla="*/ 12642 h 4347525"/>
                <a:gd name="connsiteX2" fmla="*/ 154538 w 1892912"/>
                <a:gd name="connsiteY2" fmla="*/ 1307919 h 4347525"/>
                <a:gd name="connsiteX3" fmla="*/ 2139 w 1892912"/>
                <a:gd name="connsiteY3" fmla="*/ 1669867 h 4347525"/>
                <a:gd name="connsiteX4" fmla="*/ 0 w 1892912"/>
                <a:gd name="connsiteY4" fmla="*/ 4347525 h 4347525"/>
                <a:gd name="connsiteX5" fmla="*/ 1889171 w 1892912"/>
                <a:gd name="connsiteY5" fmla="*/ 4347525 h 4347525"/>
                <a:gd name="connsiteX6" fmla="*/ 1892912 w 1892912"/>
                <a:gd name="connsiteY6" fmla="*/ 140121 h 4347525"/>
                <a:gd name="connsiteX0" fmla="*/ 1892912 w 1892912"/>
                <a:gd name="connsiteY0" fmla="*/ 156993 h 4364397"/>
                <a:gd name="connsiteX1" fmla="*/ 1726107 w 1892912"/>
                <a:gd name="connsiteY1" fmla="*/ 29514 h 4364397"/>
                <a:gd name="connsiteX2" fmla="*/ 154538 w 1892912"/>
                <a:gd name="connsiteY2" fmla="*/ 1324791 h 4364397"/>
                <a:gd name="connsiteX3" fmla="*/ 2139 w 1892912"/>
                <a:gd name="connsiteY3" fmla="*/ 1686739 h 4364397"/>
                <a:gd name="connsiteX4" fmla="*/ 0 w 1892912"/>
                <a:gd name="connsiteY4" fmla="*/ 4364397 h 4364397"/>
                <a:gd name="connsiteX5" fmla="*/ 1889171 w 1892912"/>
                <a:gd name="connsiteY5" fmla="*/ 4364397 h 4364397"/>
                <a:gd name="connsiteX6" fmla="*/ 1892912 w 1892912"/>
                <a:gd name="connsiteY6" fmla="*/ 156993 h 43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912" h="4364397">
                  <a:moveTo>
                    <a:pt x="1892912" y="156993"/>
                  </a:moveTo>
                  <a:cubicBezTo>
                    <a:pt x="1888173" y="-31190"/>
                    <a:pt x="1787343" y="-16477"/>
                    <a:pt x="1726107" y="29514"/>
                  </a:cubicBezTo>
                  <a:cubicBezTo>
                    <a:pt x="1664871" y="75505"/>
                    <a:pt x="203821" y="1280021"/>
                    <a:pt x="154538" y="1324791"/>
                  </a:cubicBezTo>
                  <a:cubicBezTo>
                    <a:pt x="105255" y="1369560"/>
                    <a:pt x="-6581" y="1444681"/>
                    <a:pt x="2139" y="1686739"/>
                  </a:cubicBezTo>
                  <a:lnTo>
                    <a:pt x="0" y="4364397"/>
                  </a:lnTo>
                  <a:lnTo>
                    <a:pt x="1889171" y="4364397"/>
                  </a:lnTo>
                  <a:lnTo>
                    <a:pt x="1892912" y="156993"/>
                  </a:lnTo>
                  <a:close/>
                </a:path>
              </a:pathLst>
            </a:custGeom>
            <a:gradFill>
              <a:gsLst>
                <a:gs pos="38000">
                  <a:srgbClr val="0065C9"/>
                </a:gs>
                <a:gs pos="100000">
                  <a:srgbClr val="12376F"/>
                </a:gs>
                <a:gs pos="0">
                  <a:srgbClr val="0065C9"/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31F6963C-FAB7-4B98-893E-B13004F0FBFE}"/>
                </a:ext>
              </a:extLst>
            </p:cNvPr>
            <p:cNvSpPr/>
            <p:nvPr userDrawn="1"/>
          </p:nvSpPr>
          <p:spPr>
            <a:xfrm rot="13500000" flipV="1">
              <a:off x="8132109" y="2338968"/>
              <a:ext cx="794165" cy="1866900"/>
            </a:xfrm>
            <a:custGeom>
              <a:avLst/>
              <a:gdLst>
                <a:gd name="connsiteX0" fmla="*/ 1892912 w 1892912"/>
                <a:gd name="connsiteY0" fmla="*/ 140121 h 4347525"/>
                <a:gd name="connsiteX1" fmla="*/ 1726107 w 1892912"/>
                <a:gd name="connsiteY1" fmla="*/ 12642 h 4347525"/>
                <a:gd name="connsiteX2" fmla="*/ 154538 w 1892912"/>
                <a:gd name="connsiteY2" fmla="*/ 1307919 h 4347525"/>
                <a:gd name="connsiteX3" fmla="*/ 2139 w 1892912"/>
                <a:gd name="connsiteY3" fmla="*/ 1669867 h 4347525"/>
                <a:gd name="connsiteX4" fmla="*/ 0 w 1892912"/>
                <a:gd name="connsiteY4" fmla="*/ 4347525 h 4347525"/>
                <a:gd name="connsiteX5" fmla="*/ 1889171 w 1892912"/>
                <a:gd name="connsiteY5" fmla="*/ 4347525 h 4347525"/>
                <a:gd name="connsiteX6" fmla="*/ 1892912 w 1892912"/>
                <a:gd name="connsiteY6" fmla="*/ 140121 h 4347525"/>
                <a:gd name="connsiteX0" fmla="*/ 1892912 w 1892912"/>
                <a:gd name="connsiteY0" fmla="*/ 156993 h 4364397"/>
                <a:gd name="connsiteX1" fmla="*/ 1726107 w 1892912"/>
                <a:gd name="connsiteY1" fmla="*/ 29514 h 4364397"/>
                <a:gd name="connsiteX2" fmla="*/ 154538 w 1892912"/>
                <a:gd name="connsiteY2" fmla="*/ 1324791 h 4364397"/>
                <a:gd name="connsiteX3" fmla="*/ 2139 w 1892912"/>
                <a:gd name="connsiteY3" fmla="*/ 1686739 h 4364397"/>
                <a:gd name="connsiteX4" fmla="*/ 0 w 1892912"/>
                <a:gd name="connsiteY4" fmla="*/ 4364397 h 4364397"/>
                <a:gd name="connsiteX5" fmla="*/ 1889171 w 1892912"/>
                <a:gd name="connsiteY5" fmla="*/ 4364397 h 4364397"/>
                <a:gd name="connsiteX6" fmla="*/ 1892912 w 1892912"/>
                <a:gd name="connsiteY6" fmla="*/ 156993 h 43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912" h="4364397">
                  <a:moveTo>
                    <a:pt x="1892912" y="156993"/>
                  </a:moveTo>
                  <a:cubicBezTo>
                    <a:pt x="1888173" y="-31190"/>
                    <a:pt x="1787343" y="-16477"/>
                    <a:pt x="1726107" y="29514"/>
                  </a:cubicBezTo>
                  <a:cubicBezTo>
                    <a:pt x="1664871" y="75505"/>
                    <a:pt x="203821" y="1280021"/>
                    <a:pt x="154538" y="1324791"/>
                  </a:cubicBezTo>
                  <a:cubicBezTo>
                    <a:pt x="105255" y="1369560"/>
                    <a:pt x="-6581" y="1444681"/>
                    <a:pt x="2139" y="1686739"/>
                  </a:cubicBezTo>
                  <a:lnTo>
                    <a:pt x="0" y="4364397"/>
                  </a:lnTo>
                  <a:lnTo>
                    <a:pt x="1889171" y="4364397"/>
                  </a:lnTo>
                  <a:lnTo>
                    <a:pt x="1892912" y="156993"/>
                  </a:lnTo>
                  <a:close/>
                </a:path>
              </a:pathLst>
            </a:custGeom>
            <a:gradFill>
              <a:gsLst>
                <a:gs pos="38000">
                  <a:srgbClr val="0065C9"/>
                </a:gs>
                <a:gs pos="100000">
                  <a:srgbClr val="12376F"/>
                </a:gs>
                <a:gs pos="0">
                  <a:srgbClr val="0065C9"/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BA07914-7EA5-46AF-94BF-59D1E29B3CD3}"/>
              </a:ext>
            </a:extLst>
          </p:cNvPr>
          <p:cNvSpPr/>
          <p:nvPr userDrawn="1"/>
        </p:nvSpPr>
        <p:spPr>
          <a:xfrm rot="10800000" flipH="1">
            <a:off x="13353478" y="1487217"/>
            <a:ext cx="1253912" cy="3308382"/>
          </a:xfrm>
          <a:custGeom>
            <a:avLst/>
            <a:gdLst>
              <a:gd name="connsiteX0" fmla="*/ 1892912 w 1892912"/>
              <a:gd name="connsiteY0" fmla="*/ 140121 h 4347525"/>
              <a:gd name="connsiteX1" fmla="*/ 1726107 w 1892912"/>
              <a:gd name="connsiteY1" fmla="*/ 12642 h 4347525"/>
              <a:gd name="connsiteX2" fmla="*/ 154538 w 1892912"/>
              <a:gd name="connsiteY2" fmla="*/ 1307919 h 4347525"/>
              <a:gd name="connsiteX3" fmla="*/ 2139 w 1892912"/>
              <a:gd name="connsiteY3" fmla="*/ 1669867 h 4347525"/>
              <a:gd name="connsiteX4" fmla="*/ 0 w 1892912"/>
              <a:gd name="connsiteY4" fmla="*/ 4347525 h 4347525"/>
              <a:gd name="connsiteX5" fmla="*/ 1889171 w 1892912"/>
              <a:gd name="connsiteY5" fmla="*/ 4347525 h 4347525"/>
              <a:gd name="connsiteX6" fmla="*/ 1892912 w 1892912"/>
              <a:gd name="connsiteY6" fmla="*/ 140121 h 4347525"/>
              <a:gd name="connsiteX0" fmla="*/ 1892912 w 1892912"/>
              <a:gd name="connsiteY0" fmla="*/ 156993 h 4364397"/>
              <a:gd name="connsiteX1" fmla="*/ 1726107 w 1892912"/>
              <a:gd name="connsiteY1" fmla="*/ 29514 h 4364397"/>
              <a:gd name="connsiteX2" fmla="*/ 154538 w 1892912"/>
              <a:gd name="connsiteY2" fmla="*/ 1324791 h 4364397"/>
              <a:gd name="connsiteX3" fmla="*/ 2139 w 1892912"/>
              <a:gd name="connsiteY3" fmla="*/ 1686739 h 4364397"/>
              <a:gd name="connsiteX4" fmla="*/ 0 w 1892912"/>
              <a:gd name="connsiteY4" fmla="*/ 4364397 h 4364397"/>
              <a:gd name="connsiteX5" fmla="*/ 1889171 w 1892912"/>
              <a:gd name="connsiteY5" fmla="*/ 4364397 h 4364397"/>
              <a:gd name="connsiteX6" fmla="*/ 1892912 w 1892912"/>
              <a:gd name="connsiteY6" fmla="*/ 156993 h 436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12" h="4364397">
                <a:moveTo>
                  <a:pt x="1892912" y="156993"/>
                </a:moveTo>
                <a:cubicBezTo>
                  <a:pt x="1888173" y="-31190"/>
                  <a:pt x="1787343" y="-16477"/>
                  <a:pt x="1726107" y="29514"/>
                </a:cubicBezTo>
                <a:cubicBezTo>
                  <a:pt x="1664871" y="75505"/>
                  <a:pt x="203821" y="1280021"/>
                  <a:pt x="154538" y="1324791"/>
                </a:cubicBezTo>
                <a:cubicBezTo>
                  <a:pt x="105255" y="1369560"/>
                  <a:pt x="-6581" y="1444681"/>
                  <a:pt x="2139" y="1686739"/>
                </a:cubicBezTo>
                <a:lnTo>
                  <a:pt x="0" y="4364397"/>
                </a:lnTo>
                <a:lnTo>
                  <a:pt x="1889171" y="4364397"/>
                </a:lnTo>
                <a:lnTo>
                  <a:pt x="1892912" y="156993"/>
                </a:lnTo>
                <a:close/>
              </a:path>
            </a:pathLst>
          </a:custGeom>
          <a:gradFill flip="none" rotWithShape="1">
            <a:gsLst>
              <a:gs pos="100000">
                <a:srgbClr val="12376F"/>
              </a:gs>
              <a:gs pos="0">
                <a:srgbClr val="0065C9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7F6340E-82E7-4BB2-B515-50FC5781DFA8}"/>
              </a:ext>
            </a:extLst>
          </p:cNvPr>
          <p:cNvSpPr/>
          <p:nvPr userDrawn="1"/>
        </p:nvSpPr>
        <p:spPr>
          <a:xfrm rot="10800000" flipH="1">
            <a:off x="13416333" y="1651926"/>
            <a:ext cx="1194639" cy="3035904"/>
          </a:xfrm>
          <a:custGeom>
            <a:avLst/>
            <a:gdLst>
              <a:gd name="connsiteX0" fmla="*/ 1892912 w 1892912"/>
              <a:gd name="connsiteY0" fmla="*/ 140121 h 4347525"/>
              <a:gd name="connsiteX1" fmla="*/ 1726107 w 1892912"/>
              <a:gd name="connsiteY1" fmla="*/ 12642 h 4347525"/>
              <a:gd name="connsiteX2" fmla="*/ 154538 w 1892912"/>
              <a:gd name="connsiteY2" fmla="*/ 1307919 h 4347525"/>
              <a:gd name="connsiteX3" fmla="*/ 2139 w 1892912"/>
              <a:gd name="connsiteY3" fmla="*/ 1669867 h 4347525"/>
              <a:gd name="connsiteX4" fmla="*/ 0 w 1892912"/>
              <a:gd name="connsiteY4" fmla="*/ 4347525 h 4347525"/>
              <a:gd name="connsiteX5" fmla="*/ 1889171 w 1892912"/>
              <a:gd name="connsiteY5" fmla="*/ 4347525 h 4347525"/>
              <a:gd name="connsiteX6" fmla="*/ 1892912 w 1892912"/>
              <a:gd name="connsiteY6" fmla="*/ 140121 h 4347525"/>
              <a:gd name="connsiteX0" fmla="*/ 1892912 w 1892912"/>
              <a:gd name="connsiteY0" fmla="*/ 156993 h 4364397"/>
              <a:gd name="connsiteX1" fmla="*/ 1726107 w 1892912"/>
              <a:gd name="connsiteY1" fmla="*/ 29514 h 4364397"/>
              <a:gd name="connsiteX2" fmla="*/ 154538 w 1892912"/>
              <a:gd name="connsiteY2" fmla="*/ 1324791 h 4364397"/>
              <a:gd name="connsiteX3" fmla="*/ 2139 w 1892912"/>
              <a:gd name="connsiteY3" fmla="*/ 1686739 h 4364397"/>
              <a:gd name="connsiteX4" fmla="*/ 0 w 1892912"/>
              <a:gd name="connsiteY4" fmla="*/ 4364397 h 4364397"/>
              <a:gd name="connsiteX5" fmla="*/ 1889171 w 1892912"/>
              <a:gd name="connsiteY5" fmla="*/ 4364397 h 4364397"/>
              <a:gd name="connsiteX6" fmla="*/ 1892912 w 1892912"/>
              <a:gd name="connsiteY6" fmla="*/ 156993 h 436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12" h="4364397">
                <a:moveTo>
                  <a:pt x="1892912" y="156993"/>
                </a:moveTo>
                <a:cubicBezTo>
                  <a:pt x="1888173" y="-31190"/>
                  <a:pt x="1787343" y="-16477"/>
                  <a:pt x="1726107" y="29514"/>
                </a:cubicBezTo>
                <a:cubicBezTo>
                  <a:pt x="1664871" y="75505"/>
                  <a:pt x="203821" y="1280021"/>
                  <a:pt x="154538" y="1324791"/>
                </a:cubicBezTo>
                <a:cubicBezTo>
                  <a:pt x="105255" y="1369560"/>
                  <a:pt x="-6581" y="1444681"/>
                  <a:pt x="2139" y="1686739"/>
                </a:cubicBezTo>
                <a:lnTo>
                  <a:pt x="0" y="4364397"/>
                </a:lnTo>
                <a:lnTo>
                  <a:pt x="1889171" y="4364397"/>
                </a:lnTo>
                <a:lnTo>
                  <a:pt x="1892912" y="15699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7F72D40-D80C-4417-BAC0-5F1B8F9C2FE8}"/>
              </a:ext>
            </a:extLst>
          </p:cNvPr>
          <p:cNvSpPr/>
          <p:nvPr userDrawn="1"/>
        </p:nvSpPr>
        <p:spPr>
          <a:xfrm rot="10800000" flipH="1">
            <a:off x="13474032" y="1709980"/>
            <a:ext cx="1136938" cy="2889269"/>
          </a:xfrm>
          <a:custGeom>
            <a:avLst/>
            <a:gdLst>
              <a:gd name="connsiteX0" fmla="*/ 1892912 w 1892912"/>
              <a:gd name="connsiteY0" fmla="*/ 140121 h 4347525"/>
              <a:gd name="connsiteX1" fmla="*/ 1726107 w 1892912"/>
              <a:gd name="connsiteY1" fmla="*/ 12642 h 4347525"/>
              <a:gd name="connsiteX2" fmla="*/ 154538 w 1892912"/>
              <a:gd name="connsiteY2" fmla="*/ 1307919 h 4347525"/>
              <a:gd name="connsiteX3" fmla="*/ 2139 w 1892912"/>
              <a:gd name="connsiteY3" fmla="*/ 1669867 h 4347525"/>
              <a:gd name="connsiteX4" fmla="*/ 0 w 1892912"/>
              <a:gd name="connsiteY4" fmla="*/ 4347525 h 4347525"/>
              <a:gd name="connsiteX5" fmla="*/ 1889171 w 1892912"/>
              <a:gd name="connsiteY5" fmla="*/ 4347525 h 4347525"/>
              <a:gd name="connsiteX6" fmla="*/ 1892912 w 1892912"/>
              <a:gd name="connsiteY6" fmla="*/ 140121 h 4347525"/>
              <a:gd name="connsiteX0" fmla="*/ 1892912 w 1892912"/>
              <a:gd name="connsiteY0" fmla="*/ 156993 h 4364397"/>
              <a:gd name="connsiteX1" fmla="*/ 1726107 w 1892912"/>
              <a:gd name="connsiteY1" fmla="*/ 29514 h 4364397"/>
              <a:gd name="connsiteX2" fmla="*/ 154538 w 1892912"/>
              <a:gd name="connsiteY2" fmla="*/ 1324791 h 4364397"/>
              <a:gd name="connsiteX3" fmla="*/ 2139 w 1892912"/>
              <a:gd name="connsiteY3" fmla="*/ 1686739 h 4364397"/>
              <a:gd name="connsiteX4" fmla="*/ 0 w 1892912"/>
              <a:gd name="connsiteY4" fmla="*/ 4364397 h 4364397"/>
              <a:gd name="connsiteX5" fmla="*/ 1889171 w 1892912"/>
              <a:gd name="connsiteY5" fmla="*/ 4364397 h 4364397"/>
              <a:gd name="connsiteX6" fmla="*/ 1892912 w 1892912"/>
              <a:gd name="connsiteY6" fmla="*/ 156993 h 436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92912" h="4364397">
                <a:moveTo>
                  <a:pt x="1892912" y="156993"/>
                </a:moveTo>
                <a:cubicBezTo>
                  <a:pt x="1888173" y="-31190"/>
                  <a:pt x="1787343" y="-16477"/>
                  <a:pt x="1726107" y="29514"/>
                </a:cubicBezTo>
                <a:cubicBezTo>
                  <a:pt x="1664871" y="75505"/>
                  <a:pt x="203821" y="1280021"/>
                  <a:pt x="154538" y="1324791"/>
                </a:cubicBezTo>
                <a:cubicBezTo>
                  <a:pt x="105255" y="1369560"/>
                  <a:pt x="-6581" y="1444681"/>
                  <a:pt x="2139" y="1686739"/>
                </a:cubicBezTo>
                <a:lnTo>
                  <a:pt x="0" y="4364397"/>
                </a:lnTo>
                <a:lnTo>
                  <a:pt x="1889171" y="4364397"/>
                </a:lnTo>
                <a:lnTo>
                  <a:pt x="1892912" y="15699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8332A21-979F-4F24-943E-92366D458CA4}"/>
              </a:ext>
            </a:extLst>
          </p:cNvPr>
          <p:cNvGrpSpPr/>
          <p:nvPr userDrawn="1"/>
        </p:nvGrpSpPr>
        <p:grpSpPr>
          <a:xfrm>
            <a:off x="10214558" y="6132975"/>
            <a:ext cx="2676721" cy="1138656"/>
            <a:chOff x="12721874" y="6113925"/>
            <a:chExt cx="2676721" cy="1138656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FA5EDA2-6017-4810-A7A6-25A5DF926824}"/>
                </a:ext>
              </a:extLst>
            </p:cNvPr>
            <p:cNvSpPr/>
            <p:nvPr userDrawn="1"/>
          </p:nvSpPr>
          <p:spPr>
            <a:xfrm rot="13788821" flipV="1">
              <a:off x="13702752" y="5659056"/>
              <a:ext cx="794165" cy="1866901"/>
            </a:xfrm>
            <a:custGeom>
              <a:avLst/>
              <a:gdLst>
                <a:gd name="connsiteX0" fmla="*/ 1892912 w 1892912"/>
                <a:gd name="connsiteY0" fmla="*/ 140121 h 4347525"/>
                <a:gd name="connsiteX1" fmla="*/ 1726107 w 1892912"/>
                <a:gd name="connsiteY1" fmla="*/ 12642 h 4347525"/>
                <a:gd name="connsiteX2" fmla="*/ 154538 w 1892912"/>
                <a:gd name="connsiteY2" fmla="*/ 1307919 h 4347525"/>
                <a:gd name="connsiteX3" fmla="*/ 2139 w 1892912"/>
                <a:gd name="connsiteY3" fmla="*/ 1669867 h 4347525"/>
                <a:gd name="connsiteX4" fmla="*/ 0 w 1892912"/>
                <a:gd name="connsiteY4" fmla="*/ 4347525 h 4347525"/>
                <a:gd name="connsiteX5" fmla="*/ 1889171 w 1892912"/>
                <a:gd name="connsiteY5" fmla="*/ 4347525 h 4347525"/>
                <a:gd name="connsiteX6" fmla="*/ 1892912 w 1892912"/>
                <a:gd name="connsiteY6" fmla="*/ 140121 h 4347525"/>
                <a:gd name="connsiteX0" fmla="*/ 1892912 w 1892912"/>
                <a:gd name="connsiteY0" fmla="*/ 156993 h 4364397"/>
                <a:gd name="connsiteX1" fmla="*/ 1726107 w 1892912"/>
                <a:gd name="connsiteY1" fmla="*/ 29514 h 4364397"/>
                <a:gd name="connsiteX2" fmla="*/ 154538 w 1892912"/>
                <a:gd name="connsiteY2" fmla="*/ 1324791 h 4364397"/>
                <a:gd name="connsiteX3" fmla="*/ 2139 w 1892912"/>
                <a:gd name="connsiteY3" fmla="*/ 1686739 h 4364397"/>
                <a:gd name="connsiteX4" fmla="*/ 0 w 1892912"/>
                <a:gd name="connsiteY4" fmla="*/ 4364397 h 4364397"/>
                <a:gd name="connsiteX5" fmla="*/ 1889171 w 1892912"/>
                <a:gd name="connsiteY5" fmla="*/ 4364397 h 4364397"/>
                <a:gd name="connsiteX6" fmla="*/ 1892912 w 1892912"/>
                <a:gd name="connsiteY6" fmla="*/ 156993 h 43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912" h="4364397">
                  <a:moveTo>
                    <a:pt x="1892912" y="156993"/>
                  </a:moveTo>
                  <a:cubicBezTo>
                    <a:pt x="1888173" y="-31190"/>
                    <a:pt x="1787343" y="-16477"/>
                    <a:pt x="1726107" y="29514"/>
                  </a:cubicBezTo>
                  <a:cubicBezTo>
                    <a:pt x="1664871" y="75505"/>
                    <a:pt x="203821" y="1280021"/>
                    <a:pt x="154538" y="1324791"/>
                  </a:cubicBezTo>
                  <a:cubicBezTo>
                    <a:pt x="105255" y="1369560"/>
                    <a:pt x="-6581" y="1444681"/>
                    <a:pt x="2139" y="1686739"/>
                  </a:cubicBezTo>
                  <a:lnTo>
                    <a:pt x="0" y="4364397"/>
                  </a:lnTo>
                  <a:lnTo>
                    <a:pt x="1889171" y="4364397"/>
                  </a:lnTo>
                  <a:lnTo>
                    <a:pt x="1892912" y="156993"/>
                  </a:lnTo>
                  <a:close/>
                </a:path>
              </a:pathLst>
            </a:custGeom>
            <a:gradFill>
              <a:gsLst>
                <a:gs pos="38000">
                  <a:srgbClr val="0065C9"/>
                </a:gs>
                <a:gs pos="100000">
                  <a:srgbClr val="12376F"/>
                </a:gs>
                <a:gs pos="0">
                  <a:srgbClr val="0065C9"/>
                </a:gs>
              </a:gsLst>
              <a:lin ang="54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CA84E954-9BEE-49E5-AE4E-473CD231CD73}"/>
                </a:ext>
              </a:extLst>
            </p:cNvPr>
            <p:cNvSpPr/>
            <p:nvPr userDrawn="1"/>
          </p:nvSpPr>
          <p:spPr>
            <a:xfrm rot="13788821" flipV="1">
              <a:off x="13490907" y="5344892"/>
              <a:ext cx="1138656" cy="2676721"/>
            </a:xfrm>
            <a:custGeom>
              <a:avLst/>
              <a:gdLst>
                <a:gd name="connsiteX0" fmla="*/ 1892912 w 1892912"/>
                <a:gd name="connsiteY0" fmla="*/ 140121 h 4347525"/>
                <a:gd name="connsiteX1" fmla="*/ 1726107 w 1892912"/>
                <a:gd name="connsiteY1" fmla="*/ 12642 h 4347525"/>
                <a:gd name="connsiteX2" fmla="*/ 154538 w 1892912"/>
                <a:gd name="connsiteY2" fmla="*/ 1307919 h 4347525"/>
                <a:gd name="connsiteX3" fmla="*/ 2139 w 1892912"/>
                <a:gd name="connsiteY3" fmla="*/ 1669867 h 4347525"/>
                <a:gd name="connsiteX4" fmla="*/ 0 w 1892912"/>
                <a:gd name="connsiteY4" fmla="*/ 4347525 h 4347525"/>
                <a:gd name="connsiteX5" fmla="*/ 1889171 w 1892912"/>
                <a:gd name="connsiteY5" fmla="*/ 4347525 h 4347525"/>
                <a:gd name="connsiteX6" fmla="*/ 1892912 w 1892912"/>
                <a:gd name="connsiteY6" fmla="*/ 140121 h 4347525"/>
                <a:gd name="connsiteX0" fmla="*/ 1892912 w 1892912"/>
                <a:gd name="connsiteY0" fmla="*/ 156993 h 4364397"/>
                <a:gd name="connsiteX1" fmla="*/ 1726107 w 1892912"/>
                <a:gd name="connsiteY1" fmla="*/ 29514 h 4364397"/>
                <a:gd name="connsiteX2" fmla="*/ 154538 w 1892912"/>
                <a:gd name="connsiteY2" fmla="*/ 1324791 h 4364397"/>
                <a:gd name="connsiteX3" fmla="*/ 2139 w 1892912"/>
                <a:gd name="connsiteY3" fmla="*/ 1686739 h 4364397"/>
                <a:gd name="connsiteX4" fmla="*/ 0 w 1892912"/>
                <a:gd name="connsiteY4" fmla="*/ 4364397 h 4364397"/>
                <a:gd name="connsiteX5" fmla="*/ 1889171 w 1892912"/>
                <a:gd name="connsiteY5" fmla="*/ 4364397 h 4364397"/>
                <a:gd name="connsiteX6" fmla="*/ 1892912 w 1892912"/>
                <a:gd name="connsiteY6" fmla="*/ 156993 h 4364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912" h="4364397">
                  <a:moveTo>
                    <a:pt x="1892912" y="156993"/>
                  </a:moveTo>
                  <a:cubicBezTo>
                    <a:pt x="1888173" y="-31190"/>
                    <a:pt x="1787343" y="-16477"/>
                    <a:pt x="1726107" y="29514"/>
                  </a:cubicBezTo>
                  <a:cubicBezTo>
                    <a:pt x="1664871" y="75505"/>
                    <a:pt x="203821" y="1280021"/>
                    <a:pt x="154538" y="1324791"/>
                  </a:cubicBezTo>
                  <a:cubicBezTo>
                    <a:pt x="105255" y="1369560"/>
                    <a:pt x="-6581" y="1444681"/>
                    <a:pt x="2139" y="1686739"/>
                  </a:cubicBezTo>
                  <a:lnTo>
                    <a:pt x="0" y="4364397"/>
                  </a:lnTo>
                  <a:lnTo>
                    <a:pt x="1889171" y="4364397"/>
                  </a:lnTo>
                  <a:lnTo>
                    <a:pt x="1892912" y="156993"/>
                  </a:lnTo>
                  <a:close/>
                </a:path>
              </a:pathLst>
            </a:custGeom>
            <a:noFill/>
            <a:ln w="38100">
              <a:solidFill>
                <a:srgbClr val="FFC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918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rgbClr val="7E7E7E"/>
                </a:solidFill>
                <a:latin typeface="Segoe UI"/>
                <a:cs typeface="Segoe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4665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udul dan Isi Hala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F263F7-37A8-482C-BFFF-4E532AEB2487}"/>
              </a:ext>
            </a:extLst>
          </p:cNvPr>
          <p:cNvSpPr/>
          <p:nvPr userDrawn="1"/>
        </p:nvSpPr>
        <p:spPr>
          <a:xfrm>
            <a:off x="11294946" y="5889062"/>
            <a:ext cx="897054" cy="968934"/>
          </a:xfrm>
          <a:custGeom>
            <a:avLst/>
            <a:gdLst>
              <a:gd name="connsiteX0" fmla="*/ 847786 w 897054"/>
              <a:gd name="connsiteY0" fmla="*/ 0 h 968934"/>
              <a:gd name="connsiteX1" fmla="*/ 897054 w 897054"/>
              <a:gd name="connsiteY1" fmla="*/ 2488 h 968934"/>
              <a:gd name="connsiteX2" fmla="*/ 897054 w 897054"/>
              <a:gd name="connsiteY2" fmla="*/ 968934 h 968934"/>
              <a:gd name="connsiteX3" fmla="*/ 9637 w 897054"/>
              <a:gd name="connsiteY3" fmla="*/ 968934 h 968934"/>
              <a:gd name="connsiteX4" fmla="*/ 4377 w 897054"/>
              <a:gd name="connsiteY4" fmla="*/ 934467 h 968934"/>
              <a:gd name="connsiteX5" fmla="*/ 0 w 897054"/>
              <a:gd name="connsiteY5" fmla="*/ 847786 h 968934"/>
              <a:gd name="connsiteX6" fmla="*/ 847786 w 897054"/>
              <a:gd name="connsiteY6" fmla="*/ 0 h 96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54" h="968934">
                <a:moveTo>
                  <a:pt x="847786" y="0"/>
                </a:moveTo>
                <a:lnTo>
                  <a:pt x="897054" y="2488"/>
                </a:lnTo>
                <a:lnTo>
                  <a:pt x="897054" y="968934"/>
                </a:lnTo>
                <a:lnTo>
                  <a:pt x="9637" y="968934"/>
                </a:lnTo>
                <a:lnTo>
                  <a:pt x="4377" y="934467"/>
                </a:lnTo>
                <a:cubicBezTo>
                  <a:pt x="1483" y="905967"/>
                  <a:pt x="0" y="877050"/>
                  <a:pt x="0" y="847786"/>
                </a:cubicBezTo>
                <a:cubicBezTo>
                  <a:pt x="0" y="379567"/>
                  <a:pt x="379567" y="0"/>
                  <a:pt x="8477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F66E4D3-59E3-45FB-99B5-DC1E0B9A83D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115178"/>
            <a:ext cx="10311702" cy="7247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A5154A-D6EC-4946-BFBF-CBE37FDC493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halaman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91832-4BE2-492D-9A97-72B292AEB92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69357" y="6356350"/>
            <a:ext cx="5689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F629BF9-D720-41EE-9CE6-E5FE0E0371D9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67418A-6A07-47F4-9A52-D8006493053A}"/>
              </a:ext>
            </a:extLst>
          </p:cNvPr>
          <p:cNvGrpSpPr/>
          <p:nvPr userDrawn="1"/>
        </p:nvGrpSpPr>
        <p:grpSpPr>
          <a:xfrm>
            <a:off x="-4895" y="117174"/>
            <a:ext cx="724765" cy="724765"/>
            <a:chOff x="0" y="216857"/>
            <a:chExt cx="724765" cy="72476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B80F7E-9F7C-4C19-B488-0F04D7A3FBF6}"/>
                </a:ext>
              </a:extLst>
            </p:cNvPr>
            <p:cNvSpPr/>
            <p:nvPr userDrawn="1"/>
          </p:nvSpPr>
          <p:spPr>
            <a:xfrm>
              <a:off x="0" y="216857"/>
              <a:ext cx="724765" cy="7247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1AC20-9DB4-4F8E-9AAF-FB8B04DB0EB3}"/>
                </a:ext>
              </a:extLst>
            </p:cNvPr>
            <p:cNvSpPr/>
            <p:nvPr userDrawn="1"/>
          </p:nvSpPr>
          <p:spPr>
            <a:xfrm>
              <a:off x="0" y="216857"/>
              <a:ext cx="408984" cy="7247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805189656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Judul dan Isi Hala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AF263F7-37A8-482C-BFFF-4E532AEB2487}"/>
              </a:ext>
            </a:extLst>
          </p:cNvPr>
          <p:cNvSpPr/>
          <p:nvPr userDrawn="1"/>
        </p:nvSpPr>
        <p:spPr>
          <a:xfrm>
            <a:off x="11294946" y="5889062"/>
            <a:ext cx="897054" cy="968934"/>
          </a:xfrm>
          <a:custGeom>
            <a:avLst/>
            <a:gdLst>
              <a:gd name="connsiteX0" fmla="*/ 847786 w 897054"/>
              <a:gd name="connsiteY0" fmla="*/ 0 h 968934"/>
              <a:gd name="connsiteX1" fmla="*/ 897054 w 897054"/>
              <a:gd name="connsiteY1" fmla="*/ 2488 h 968934"/>
              <a:gd name="connsiteX2" fmla="*/ 897054 w 897054"/>
              <a:gd name="connsiteY2" fmla="*/ 968934 h 968934"/>
              <a:gd name="connsiteX3" fmla="*/ 9637 w 897054"/>
              <a:gd name="connsiteY3" fmla="*/ 968934 h 968934"/>
              <a:gd name="connsiteX4" fmla="*/ 4377 w 897054"/>
              <a:gd name="connsiteY4" fmla="*/ 934467 h 968934"/>
              <a:gd name="connsiteX5" fmla="*/ 0 w 897054"/>
              <a:gd name="connsiteY5" fmla="*/ 847786 h 968934"/>
              <a:gd name="connsiteX6" fmla="*/ 847786 w 897054"/>
              <a:gd name="connsiteY6" fmla="*/ 0 h 96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054" h="968934">
                <a:moveTo>
                  <a:pt x="847786" y="0"/>
                </a:moveTo>
                <a:lnTo>
                  <a:pt x="897054" y="2488"/>
                </a:lnTo>
                <a:lnTo>
                  <a:pt x="897054" y="968934"/>
                </a:lnTo>
                <a:lnTo>
                  <a:pt x="9637" y="968934"/>
                </a:lnTo>
                <a:lnTo>
                  <a:pt x="4377" y="934467"/>
                </a:lnTo>
                <a:cubicBezTo>
                  <a:pt x="1483" y="905967"/>
                  <a:pt x="0" y="877050"/>
                  <a:pt x="0" y="847786"/>
                </a:cubicBezTo>
                <a:cubicBezTo>
                  <a:pt x="0" y="379567"/>
                  <a:pt x="379567" y="0"/>
                  <a:pt x="847786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198A563-2941-4C90-88BB-5383D6134843}"/>
              </a:ext>
            </a:extLst>
          </p:cNvPr>
          <p:cNvSpPr/>
          <p:nvPr userDrawn="1"/>
        </p:nvSpPr>
        <p:spPr>
          <a:xfrm>
            <a:off x="10725286" y="6142050"/>
            <a:ext cx="1466715" cy="715950"/>
          </a:xfrm>
          <a:custGeom>
            <a:avLst/>
            <a:gdLst>
              <a:gd name="connsiteX0" fmla="*/ 836517 w 1466715"/>
              <a:gd name="connsiteY0" fmla="*/ 0 h 715950"/>
              <a:gd name="connsiteX1" fmla="*/ 1435992 w 1466715"/>
              <a:gd name="connsiteY1" fmla="*/ 248311 h 715950"/>
              <a:gd name="connsiteX2" fmla="*/ 1466715 w 1466715"/>
              <a:gd name="connsiteY2" fmla="*/ 285548 h 715950"/>
              <a:gd name="connsiteX3" fmla="*/ 1466715 w 1466715"/>
              <a:gd name="connsiteY3" fmla="*/ 715950 h 715950"/>
              <a:gd name="connsiteX4" fmla="*/ 0 w 1466715"/>
              <a:gd name="connsiteY4" fmla="*/ 715950 h 715950"/>
              <a:gd name="connsiteX5" fmla="*/ 5955 w 1466715"/>
              <a:gd name="connsiteY5" fmla="*/ 676928 h 715950"/>
              <a:gd name="connsiteX6" fmla="*/ 836517 w 1466715"/>
              <a:gd name="connsiteY6" fmla="*/ 0 h 7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6715" h="715950">
                <a:moveTo>
                  <a:pt x="836517" y="0"/>
                </a:moveTo>
                <a:cubicBezTo>
                  <a:pt x="1070627" y="0"/>
                  <a:pt x="1282573" y="94892"/>
                  <a:pt x="1435992" y="248311"/>
                </a:cubicBezTo>
                <a:lnTo>
                  <a:pt x="1466715" y="285548"/>
                </a:lnTo>
                <a:lnTo>
                  <a:pt x="1466715" y="715950"/>
                </a:lnTo>
                <a:lnTo>
                  <a:pt x="0" y="715950"/>
                </a:lnTo>
                <a:lnTo>
                  <a:pt x="5955" y="676928"/>
                </a:lnTo>
                <a:cubicBezTo>
                  <a:pt x="85008" y="290606"/>
                  <a:pt x="426825" y="0"/>
                  <a:pt x="836517" y="0"/>
                </a:cubicBezTo>
                <a:close/>
              </a:path>
            </a:pathLst>
          </a:custGeom>
          <a:solidFill>
            <a:srgbClr val="0000FF">
              <a:alpha val="70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F66E4D3-59E3-45FB-99B5-DC1E0B9A83D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8200" y="397189"/>
            <a:ext cx="10311702" cy="72476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Halaman</a:t>
            </a:r>
            <a:r>
              <a:rPr lang="en-US" dirty="0"/>
              <a:t> 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4A5154A-D6EC-4946-BFBF-CBE37FDC4932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err="1"/>
              <a:t>Klik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halaman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91832-4BE2-492D-9A97-72B292AEB92C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369357" y="6356350"/>
            <a:ext cx="56894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1F629BF9-D720-41EE-9CE6-E5FE0E0371D9}" type="slidenum">
              <a:rPr lang="id-ID" smtClean="0"/>
              <a:pPr/>
              <a:t>‹#›</a:t>
            </a:fld>
            <a:endParaRPr lang="id-ID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67418A-6A07-47F4-9A52-D8006493053A}"/>
              </a:ext>
            </a:extLst>
          </p:cNvPr>
          <p:cNvGrpSpPr/>
          <p:nvPr userDrawn="1"/>
        </p:nvGrpSpPr>
        <p:grpSpPr>
          <a:xfrm>
            <a:off x="-4895" y="399185"/>
            <a:ext cx="724765" cy="724765"/>
            <a:chOff x="0" y="216857"/>
            <a:chExt cx="724765" cy="72476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CB80F7E-9F7C-4C19-B488-0F04D7A3FBF6}"/>
                </a:ext>
              </a:extLst>
            </p:cNvPr>
            <p:cNvSpPr/>
            <p:nvPr userDrawn="1"/>
          </p:nvSpPr>
          <p:spPr>
            <a:xfrm>
              <a:off x="0" y="216857"/>
              <a:ext cx="724765" cy="72476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2E1AC20-9DB4-4F8E-9AAF-FB8B04DB0EB3}"/>
                </a:ext>
              </a:extLst>
            </p:cNvPr>
            <p:cNvSpPr/>
            <p:nvPr userDrawn="1"/>
          </p:nvSpPr>
          <p:spPr>
            <a:xfrm>
              <a:off x="0" y="216857"/>
              <a:ext cx="408984" cy="7247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02737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A85A6B-1737-4DAC-B6EC-69C071D49B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4" t="3772" r="26412" b="9549"/>
          <a:stretch/>
        </p:blipFill>
        <p:spPr bwMode="auto">
          <a:xfrm>
            <a:off x="0" y="0"/>
            <a:ext cx="4050936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041256B-5131-4E63-96D9-6E62B204E4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2630" y="1142478"/>
            <a:ext cx="7634018" cy="1655762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52ED253-116C-4A94-81DA-6394153E6E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21"/>
          <a:stretch/>
        </p:blipFill>
        <p:spPr>
          <a:xfrm>
            <a:off x="0" y="0"/>
            <a:ext cx="4050936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83CA26-CDEB-4C2F-85C9-4BB754C55E61}"/>
              </a:ext>
            </a:extLst>
          </p:cNvPr>
          <p:cNvSpPr/>
          <p:nvPr userDrawn="1"/>
        </p:nvSpPr>
        <p:spPr>
          <a:xfrm>
            <a:off x="3960640" y="1142478"/>
            <a:ext cx="226143" cy="718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3A3A56-DAEA-47DE-91CD-ED89413E1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1955" y="1148023"/>
            <a:ext cx="3462838" cy="718432"/>
          </a:xfrm>
          <a:prstGeom prst="rect">
            <a:avLst/>
          </a:prstGeom>
        </p:spPr>
        <p:txBody>
          <a:bodyPr anchor="t"/>
          <a:lstStyle>
            <a:lvl1pPr algn="r">
              <a:defRPr b="1" spc="3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Outline 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0ADB0F3-0387-4166-AB8E-CA5E607433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48" y="157571"/>
            <a:ext cx="2382131" cy="5993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A4EF574-F3DB-4D56-ACED-EE5CA3C22192}"/>
              </a:ext>
            </a:extLst>
          </p:cNvPr>
          <p:cNvSpPr/>
          <p:nvPr userDrawn="1"/>
        </p:nvSpPr>
        <p:spPr>
          <a:xfrm>
            <a:off x="4799274" y="6619461"/>
            <a:ext cx="2575560" cy="77525"/>
          </a:xfrm>
          <a:prstGeom prst="rect">
            <a:avLst/>
          </a:prstGeom>
          <a:solidFill>
            <a:srgbClr val="307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7F3CEF-7A9A-4BC1-9839-3AE3F0F8F7EB}"/>
              </a:ext>
            </a:extLst>
          </p:cNvPr>
          <p:cNvSpPr/>
          <p:nvPr userDrawn="1"/>
        </p:nvSpPr>
        <p:spPr>
          <a:xfrm>
            <a:off x="7265720" y="6619461"/>
            <a:ext cx="2575560" cy="77525"/>
          </a:xfrm>
          <a:prstGeom prst="rect">
            <a:avLst/>
          </a:prstGeom>
          <a:solidFill>
            <a:srgbClr val="085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60334F-0FDF-430D-9B73-045E6951B61C}"/>
              </a:ext>
            </a:extLst>
          </p:cNvPr>
          <p:cNvSpPr/>
          <p:nvPr userDrawn="1"/>
        </p:nvSpPr>
        <p:spPr>
          <a:xfrm>
            <a:off x="9841280" y="6619461"/>
            <a:ext cx="1320363" cy="77525"/>
          </a:xfrm>
          <a:prstGeom prst="rect">
            <a:avLst/>
          </a:prstGeom>
          <a:solidFill>
            <a:srgbClr val="F8B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00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, engineering drawing&#10;&#10;Description automatically generated">
            <a:extLst>
              <a:ext uri="{FF2B5EF4-FFF2-40B4-BE49-F238E27FC236}">
                <a16:creationId xmlns:a16="http://schemas.microsoft.com/office/drawing/2014/main" id="{95F8CD88-139E-4B4C-AE94-5D50249A5A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1" b="781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B2E6945-2F09-44D6-8F68-72EB2095EC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3795" y="258906"/>
            <a:ext cx="10222830" cy="595673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00487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Judul Materi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173472-9CFD-49B6-9DDF-10A5CCB211A1}"/>
              </a:ext>
            </a:extLst>
          </p:cNvPr>
          <p:cNvSpPr/>
          <p:nvPr userDrawn="1"/>
        </p:nvSpPr>
        <p:spPr>
          <a:xfrm>
            <a:off x="248084" y="6679875"/>
            <a:ext cx="9686492" cy="79200"/>
          </a:xfrm>
          <a:prstGeom prst="rect">
            <a:avLst/>
          </a:prstGeom>
          <a:gradFill flip="none" rotWithShape="1">
            <a:gsLst>
              <a:gs pos="42000">
                <a:srgbClr val="307BB5"/>
              </a:gs>
              <a:gs pos="46000">
                <a:srgbClr val="0857A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B1FCED-91EF-43DD-A1E9-54CC1E52B6FC}"/>
              </a:ext>
            </a:extLst>
          </p:cNvPr>
          <p:cNvSpPr/>
          <p:nvPr userDrawn="1"/>
        </p:nvSpPr>
        <p:spPr>
          <a:xfrm>
            <a:off x="9934576" y="6679875"/>
            <a:ext cx="1495425" cy="79200"/>
          </a:xfrm>
          <a:prstGeom prst="rect">
            <a:avLst/>
          </a:prstGeom>
          <a:solidFill>
            <a:srgbClr val="F8B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72D14EC9-9EF3-4D48-BA85-83E802399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7447" y="6580875"/>
            <a:ext cx="519509" cy="229000"/>
          </a:xfrm>
          <a:prstGeom prst="rect">
            <a:avLst/>
          </a:prstGeom>
        </p:spPr>
        <p:txBody>
          <a:bodyPr anchor="ctr"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‹#›</a:t>
            </a:fld>
            <a:endParaRPr lang="en-US" sz="1600" b="1" i="1">
              <a:solidFill>
                <a:srgbClr val="005B8E"/>
              </a:solidFill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956EC8E-9E52-4A49-AFA8-5DCCD5E401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5" r="69755"/>
          <a:stretch/>
        </p:blipFill>
        <p:spPr>
          <a:xfrm>
            <a:off x="150656" y="117052"/>
            <a:ext cx="723139" cy="70879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C0A446-44D2-4F90-B822-825647016354}"/>
              </a:ext>
            </a:extLst>
          </p:cNvPr>
          <p:cNvCxnSpPr/>
          <p:nvPr userDrawn="1"/>
        </p:nvCxnSpPr>
        <p:spPr>
          <a:xfrm>
            <a:off x="873795" y="825847"/>
            <a:ext cx="10222830" cy="0"/>
          </a:xfrm>
          <a:prstGeom prst="line">
            <a:avLst/>
          </a:prstGeom>
          <a:ln w="28575">
            <a:gradFill flip="none" rotWithShape="1">
              <a:gsLst>
                <a:gs pos="7000">
                  <a:schemeClr val="accent4"/>
                </a:gs>
                <a:gs pos="100000">
                  <a:schemeClr val="accent4">
                    <a:lumMod val="75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11708687-48F4-4DF5-87BB-B5E25220E7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6416" r="27935" b="12472"/>
          <a:stretch/>
        </p:blipFill>
        <p:spPr>
          <a:xfrm>
            <a:off x="11321803" y="136101"/>
            <a:ext cx="610249" cy="6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2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6F9581-0470-4E63-B49D-662CAF47A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picture containing purple, dark&#10;&#10;Description automatically generated">
            <a:extLst>
              <a:ext uri="{FF2B5EF4-FFF2-40B4-BE49-F238E27FC236}">
                <a16:creationId xmlns:a16="http://schemas.microsoft.com/office/drawing/2014/main" id="{C8EA5267-E15A-4D46-9ED1-C788645473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39"/>
          <a:stretch/>
        </p:blipFill>
        <p:spPr>
          <a:xfrm rot="10800000">
            <a:off x="5105938" y="54980"/>
            <a:ext cx="5969732" cy="10122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24D669-EACB-445A-BE11-419D13E10343}"/>
              </a:ext>
            </a:extLst>
          </p:cNvPr>
          <p:cNvSpPr txBox="1"/>
          <p:nvPr userDrawn="1"/>
        </p:nvSpPr>
        <p:spPr>
          <a:xfrm>
            <a:off x="2406768" y="2595609"/>
            <a:ext cx="7378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D4386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TERIMA</a:t>
            </a:r>
            <a:r>
              <a:rPr lang="en-US" sz="6600" b="1" dirty="0">
                <a:solidFill>
                  <a:srgbClr val="0D4386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KASIH</a:t>
            </a:r>
            <a:endParaRPr lang="id-ID" sz="6600" b="1" dirty="0">
              <a:solidFill>
                <a:srgbClr val="0D4386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B02457-CD44-4F93-963E-A526E91BD14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81" y="6349704"/>
            <a:ext cx="240100" cy="24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1197B-7D25-4A6D-B305-B5EDF53B063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29" y="6354467"/>
            <a:ext cx="240100" cy="240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1F3BF3-115C-40B2-85FB-3559E0B29C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39" y="6351274"/>
            <a:ext cx="240101" cy="2401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DECCA9-1394-467E-A70A-104B30BEA83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112" y="6349704"/>
            <a:ext cx="240101" cy="240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1F84BF-0DCB-402E-8BBB-DABC76109AA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067" y="6354467"/>
            <a:ext cx="262968" cy="240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F9DDCAC-CFAB-4A02-94FB-E14A18498B23}"/>
              </a:ext>
            </a:extLst>
          </p:cNvPr>
          <p:cNvSpPr txBox="1"/>
          <p:nvPr userDrawn="1"/>
        </p:nvSpPr>
        <p:spPr>
          <a:xfrm>
            <a:off x="2451721" y="6364962"/>
            <a:ext cx="12506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</a:t>
            </a:r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.kemenkeu.go.id</a:t>
            </a:r>
            <a:endParaRPr lang="id-ID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09C6B-8569-4B75-95C7-B75F00D5B405}"/>
              </a:ext>
            </a:extLst>
          </p:cNvPr>
          <p:cNvSpPr txBox="1"/>
          <p:nvPr userDrawn="1"/>
        </p:nvSpPr>
        <p:spPr>
          <a:xfrm>
            <a:off x="4087224" y="6369726"/>
            <a:ext cx="11849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ditjen</a:t>
            </a:r>
            <a:r>
              <a:rPr lang="en-US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perbendaharaan</a:t>
            </a:r>
            <a:endParaRPr lang="id-ID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11D83E-94CB-4ADC-87EF-0C8BC90470FB}"/>
              </a:ext>
            </a:extLst>
          </p:cNvPr>
          <p:cNvSpPr txBox="1"/>
          <p:nvPr userDrawn="1"/>
        </p:nvSpPr>
        <p:spPr>
          <a:xfrm>
            <a:off x="5661702" y="6374488"/>
            <a:ext cx="95571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.KemenkeuRI</a:t>
            </a:r>
            <a:endParaRPr lang="id-ID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8A61F8-25DF-4DF2-986C-EA937095672A}"/>
              </a:ext>
            </a:extLst>
          </p:cNvPr>
          <p:cNvSpPr txBox="1"/>
          <p:nvPr userDrawn="1"/>
        </p:nvSpPr>
        <p:spPr>
          <a:xfrm>
            <a:off x="7007016" y="6326857"/>
            <a:ext cx="1729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Direktorat</a:t>
            </a:r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Jenderal</a:t>
            </a:r>
            <a:r>
              <a:rPr lang="en-US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Perbendaharaan</a:t>
            </a:r>
            <a:endParaRPr lang="en-US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Kemenkeu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RI</a:t>
            </a:r>
            <a:endParaRPr lang="id-ID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73A3F-8374-4B10-AAF8-93C00C4ACD0D}"/>
              </a:ext>
            </a:extLst>
          </p:cNvPr>
          <p:cNvSpPr txBox="1"/>
          <p:nvPr userDrawn="1"/>
        </p:nvSpPr>
        <p:spPr>
          <a:xfrm>
            <a:off x="9144920" y="6364962"/>
            <a:ext cx="106150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DJPb</a:t>
            </a:r>
            <a:r>
              <a:rPr lang="en-US" sz="7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Kemenkeu_RI</a:t>
            </a:r>
            <a:endParaRPr lang="id-ID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CDB0AF-DB2C-4548-8314-0569B870B802}"/>
              </a:ext>
            </a:extLst>
          </p:cNvPr>
          <p:cNvSpPr txBox="1"/>
          <p:nvPr userDrawn="1"/>
        </p:nvSpPr>
        <p:spPr>
          <a:xfrm>
            <a:off x="2372551" y="2593434"/>
            <a:ext cx="73784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TERIMA</a:t>
            </a:r>
            <a:r>
              <a:rPr lang="en-US" sz="6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Segoe UI" panose="020B0502040204020203" pitchFamily="34" charset="0"/>
              </a:rPr>
              <a:t> KASIH</a:t>
            </a:r>
            <a:endParaRPr lang="id-ID" sz="6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Segoe UI" panose="020B0502040204020203" pitchFamily="34" charset="0"/>
            </a:endParaRP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C45B04FE-BA06-448C-AE4D-FB541D485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6416" r="27935" b="12472"/>
          <a:stretch/>
        </p:blipFill>
        <p:spPr>
          <a:xfrm>
            <a:off x="5834432" y="386798"/>
            <a:ext cx="610249" cy="68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1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DB53F86-A634-40B0-8D75-0B5DF3F415C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72" r="64622"/>
          <a:stretch/>
        </p:blipFill>
        <p:spPr bwMode="auto">
          <a:xfrm>
            <a:off x="-1" y="7575"/>
            <a:ext cx="2462324" cy="686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C7C34C-E2D5-4208-A3FF-E981B6DA83CB}"/>
              </a:ext>
            </a:extLst>
          </p:cNvPr>
          <p:cNvSpPr/>
          <p:nvPr userDrawn="1"/>
        </p:nvSpPr>
        <p:spPr>
          <a:xfrm>
            <a:off x="-1" y="0"/>
            <a:ext cx="2462324" cy="6873240"/>
          </a:xfrm>
          <a:prstGeom prst="rect">
            <a:avLst/>
          </a:prstGeom>
          <a:gradFill flip="none" rotWithShape="1">
            <a:gsLst>
              <a:gs pos="25000">
                <a:srgbClr val="005B8E">
                  <a:alpha val="84000"/>
                </a:srgbClr>
              </a:gs>
              <a:gs pos="100000">
                <a:srgbClr val="00B4D8">
                  <a:alpha val="67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C36041-4D6D-4949-86BE-515D9772CA9F}"/>
              </a:ext>
            </a:extLst>
          </p:cNvPr>
          <p:cNvSpPr/>
          <p:nvPr userDrawn="1"/>
        </p:nvSpPr>
        <p:spPr>
          <a:xfrm>
            <a:off x="2349251" y="667916"/>
            <a:ext cx="226143" cy="718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0C32496-BC35-4792-AF5E-C747D4E1A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9916" r="46006" b="38686"/>
          <a:stretch/>
        </p:blipFill>
        <p:spPr>
          <a:xfrm>
            <a:off x="5923665" y="0"/>
            <a:ext cx="6268336" cy="6873241"/>
          </a:xfrm>
          <a:prstGeom prst="rect">
            <a:avLst/>
          </a:prstGeom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A3B486-878A-413F-99E0-518015CE1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8466" y="667916"/>
            <a:ext cx="9005694" cy="718432"/>
          </a:xfrm>
          <a:prstGeom prst="rect">
            <a:avLst/>
          </a:prstGeom>
        </p:spPr>
        <p:txBody>
          <a:bodyPr anchor="t"/>
          <a:lstStyle>
            <a:lvl1pPr>
              <a:defRPr b="1">
                <a:solidFill>
                  <a:srgbClr val="00487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/>
              <a:t>Agenda / Outline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5202E24-613E-41BA-8DB8-9D664C080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466" y="1651231"/>
            <a:ext cx="8589134" cy="1655762"/>
          </a:xfrm>
          <a:prstGeom prst="rect">
            <a:avLst/>
          </a:prstGeom>
        </p:spPr>
        <p:txBody>
          <a:bodyPr/>
          <a:lstStyle>
            <a:lvl1pPr marL="457200" indent="-457200" algn="l">
              <a:buFont typeface="+mj-lt"/>
              <a:buAutoNum type="arabicPeriod"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7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ngkasan Ekseku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5DF0E1A4-1672-46ED-9EEA-67C078EC6C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3" r="2519" b="39853"/>
          <a:stretch>
            <a:fillRect/>
          </a:stretch>
        </p:blipFill>
        <p:spPr>
          <a:xfrm>
            <a:off x="2703536" y="229143"/>
            <a:ext cx="4669537" cy="610249"/>
          </a:xfrm>
          <a:custGeom>
            <a:avLst/>
            <a:gdLst>
              <a:gd name="connsiteX0" fmla="*/ 0 w 4669537"/>
              <a:gd name="connsiteY0" fmla="*/ 0 h 610249"/>
              <a:gd name="connsiteX1" fmla="*/ 4669537 w 4669537"/>
              <a:gd name="connsiteY1" fmla="*/ 0 h 610249"/>
              <a:gd name="connsiteX2" fmla="*/ 4487475 w 4669537"/>
              <a:gd name="connsiteY2" fmla="*/ 610249 h 610249"/>
              <a:gd name="connsiteX3" fmla="*/ 0 w 4669537"/>
              <a:gd name="connsiteY3" fmla="*/ 610249 h 61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69537" h="610249">
                <a:moveTo>
                  <a:pt x="0" y="0"/>
                </a:moveTo>
                <a:lnTo>
                  <a:pt x="4669537" y="0"/>
                </a:lnTo>
                <a:lnTo>
                  <a:pt x="4487475" y="610249"/>
                </a:lnTo>
                <a:lnTo>
                  <a:pt x="0" y="610249"/>
                </a:lnTo>
                <a:close/>
              </a:path>
            </a:pathLst>
          </a:custGeom>
        </p:spPr>
      </p:pic>
      <p:sp>
        <p:nvSpPr>
          <p:cNvPr id="5" name="Parallelogram 4">
            <a:extLst>
              <a:ext uri="{FF2B5EF4-FFF2-40B4-BE49-F238E27FC236}">
                <a16:creationId xmlns:a16="http://schemas.microsoft.com/office/drawing/2014/main" id="{6DDD2CD4-18E3-49BD-BEC8-B2FECC3B5AB0}"/>
              </a:ext>
            </a:extLst>
          </p:cNvPr>
          <p:cNvSpPr/>
          <p:nvPr userDrawn="1"/>
        </p:nvSpPr>
        <p:spPr>
          <a:xfrm>
            <a:off x="-245806" y="229143"/>
            <a:ext cx="7618879" cy="610249"/>
          </a:xfrm>
          <a:prstGeom prst="parallelogram">
            <a:avLst>
              <a:gd name="adj" fmla="val 29834"/>
            </a:avLst>
          </a:prstGeom>
          <a:gradFill flip="none" rotWithShape="1">
            <a:gsLst>
              <a:gs pos="37000">
                <a:srgbClr val="004870"/>
              </a:gs>
              <a:gs pos="99000">
                <a:srgbClr val="0077B6">
                  <a:alpha val="5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l"/>
            <a:endParaRPr lang="en-US" sz="2800" b="1" i="0" spc="3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555CED-92B9-40E2-BCCA-12412966B219}"/>
              </a:ext>
            </a:extLst>
          </p:cNvPr>
          <p:cNvSpPr/>
          <p:nvPr userDrawn="1"/>
        </p:nvSpPr>
        <p:spPr>
          <a:xfrm>
            <a:off x="248084" y="6710355"/>
            <a:ext cx="9686492" cy="36000"/>
          </a:xfrm>
          <a:prstGeom prst="rect">
            <a:avLst/>
          </a:prstGeom>
          <a:gradFill flip="none" rotWithShape="1">
            <a:gsLst>
              <a:gs pos="0">
                <a:srgbClr val="005B8E"/>
              </a:gs>
              <a:gs pos="80000">
                <a:srgbClr val="00B4D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A99CC-FE84-4A9F-AB70-337661B50338}"/>
              </a:ext>
            </a:extLst>
          </p:cNvPr>
          <p:cNvSpPr/>
          <p:nvPr userDrawn="1"/>
        </p:nvSpPr>
        <p:spPr>
          <a:xfrm>
            <a:off x="9934576" y="6710355"/>
            <a:ext cx="1495425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0C17AE63-6836-43D8-A29C-7435D05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6927" y="6595855"/>
            <a:ext cx="519509" cy="229000"/>
          </a:xfrm>
          <a:prstGeom prst="rect">
            <a:avLst/>
          </a:prstGeom>
        </p:spPr>
        <p:txBody>
          <a:bodyPr anchor="ctr"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‹#›</a:t>
            </a:fld>
            <a:endParaRPr lang="en-US" sz="1600" b="1" i="1">
              <a:solidFill>
                <a:srgbClr val="005B8E"/>
              </a:solidFill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C88E2E2-496A-4144-A031-8D6F159F5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2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6416" r="27935" b="12472"/>
          <a:stretch/>
        </p:blipFill>
        <p:spPr>
          <a:xfrm>
            <a:off x="11321803" y="117052"/>
            <a:ext cx="610249" cy="680417"/>
          </a:xfrm>
          <a:prstGeom prst="rect">
            <a:avLst/>
          </a:prstGeom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ECCDB78-5694-42AE-8CC3-536340EAA3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691" y="326171"/>
            <a:ext cx="5606473" cy="471298"/>
          </a:xfrm>
          <a:prstGeom prst="rect">
            <a:avLst/>
          </a:prstGeom>
        </p:spPr>
        <p:txBody>
          <a:bodyPr anchor="ctr"/>
          <a:lstStyle>
            <a:lvl1pPr>
              <a:defRPr sz="2600" b="1" spc="30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RINGKASAN EKSEKUTIF</a:t>
            </a:r>
          </a:p>
        </p:txBody>
      </p:sp>
    </p:spTree>
    <p:extLst>
      <p:ext uri="{BB962C8B-B14F-4D97-AF65-F5344CB8AC3E}">
        <p14:creationId xmlns:p14="http://schemas.microsoft.com/office/powerpoint/2010/main" val="274744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i Hala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78EE31E-3D30-4763-A502-045AA15A6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2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6416" r="27935" b="12472"/>
          <a:stretch/>
        </p:blipFill>
        <p:spPr>
          <a:xfrm>
            <a:off x="11321803" y="117052"/>
            <a:ext cx="610249" cy="680417"/>
          </a:xfrm>
          <a:prstGeom prst="rect">
            <a:avLst/>
          </a:prstGeom>
          <a:effectLst/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7F8C7ED-0569-492E-AD89-B73AC04B7461}"/>
              </a:ext>
            </a:extLst>
          </p:cNvPr>
          <p:cNvGrpSpPr/>
          <p:nvPr userDrawn="1"/>
        </p:nvGrpSpPr>
        <p:grpSpPr>
          <a:xfrm>
            <a:off x="0" y="117052"/>
            <a:ext cx="864265" cy="802549"/>
            <a:chOff x="0" y="-5080"/>
            <a:chExt cx="7423354" cy="6893260"/>
          </a:xfrm>
        </p:grpSpPr>
        <p:pic>
          <p:nvPicPr>
            <p:cNvPr id="10" name="Picture 9" descr="A picture containing grass, outdoor, sky, building&#10;&#10;Description automatically generated">
              <a:extLst>
                <a:ext uri="{FF2B5EF4-FFF2-40B4-BE49-F238E27FC236}">
                  <a16:creationId xmlns:a16="http://schemas.microsoft.com/office/drawing/2014/main" id="{AD540183-62A2-4C8E-8C1A-B9CD625126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38" r="12336" b="295"/>
            <a:stretch>
              <a:fillRect/>
            </a:stretch>
          </p:blipFill>
          <p:spPr>
            <a:xfrm>
              <a:off x="2355" y="15241"/>
              <a:ext cx="7420999" cy="6858000"/>
            </a:xfrm>
            <a:custGeom>
              <a:avLst/>
              <a:gdLst>
                <a:gd name="connsiteX0" fmla="*/ 0 w 7420999"/>
                <a:gd name="connsiteY0" fmla="*/ 0 h 6858000"/>
                <a:gd name="connsiteX1" fmla="*/ 7420999 w 7420999"/>
                <a:gd name="connsiteY1" fmla="*/ 0 h 6858000"/>
                <a:gd name="connsiteX2" fmla="*/ 4241139 w 7420999"/>
                <a:gd name="connsiteY2" fmla="*/ 6858000 h 6858000"/>
                <a:gd name="connsiteX3" fmla="*/ 0 w 74209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0999" h="6858000">
                  <a:moveTo>
                    <a:pt x="0" y="0"/>
                  </a:moveTo>
                  <a:lnTo>
                    <a:pt x="7420999" y="0"/>
                  </a:lnTo>
                  <a:lnTo>
                    <a:pt x="4241139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DA7E2B5E-697A-4FDC-AE30-4606B38E04BD}"/>
                </a:ext>
              </a:extLst>
            </p:cNvPr>
            <p:cNvSpPr/>
            <p:nvPr userDrawn="1"/>
          </p:nvSpPr>
          <p:spPr>
            <a:xfrm>
              <a:off x="0" y="-5080"/>
              <a:ext cx="7423354" cy="6863080"/>
            </a:xfrm>
            <a:custGeom>
              <a:avLst/>
              <a:gdLst>
                <a:gd name="connsiteX0" fmla="*/ 0 w 2963120"/>
                <a:gd name="connsiteY0" fmla="*/ 0 h 6858000"/>
                <a:gd name="connsiteX1" fmla="*/ 2963120 w 2963120"/>
                <a:gd name="connsiteY1" fmla="*/ 0 h 6858000"/>
                <a:gd name="connsiteX2" fmla="*/ 2963120 w 2963120"/>
                <a:gd name="connsiteY2" fmla="*/ 6858000 h 6858000"/>
                <a:gd name="connsiteX3" fmla="*/ 0 w 2963120"/>
                <a:gd name="connsiteY3" fmla="*/ 6858000 h 6858000"/>
                <a:gd name="connsiteX4" fmla="*/ 0 w 2963120"/>
                <a:gd name="connsiteY4" fmla="*/ 0 h 6858000"/>
                <a:gd name="connsiteX0" fmla="*/ 0 w 5198320"/>
                <a:gd name="connsiteY0" fmla="*/ 0 h 6858000"/>
                <a:gd name="connsiteX1" fmla="*/ 5198320 w 5198320"/>
                <a:gd name="connsiteY1" fmla="*/ 10160 h 6858000"/>
                <a:gd name="connsiteX2" fmla="*/ 2963120 w 5198320"/>
                <a:gd name="connsiteY2" fmla="*/ 6858000 h 6858000"/>
                <a:gd name="connsiteX3" fmla="*/ 0 w 5198320"/>
                <a:gd name="connsiteY3" fmla="*/ 6858000 h 6858000"/>
                <a:gd name="connsiteX4" fmla="*/ 0 w 5198320"/>
                <a:gd name="connsiteY4" fmla="*/ 0 h 6858000"/>
                <a:gd name="connsiteX0" fmla="*/ 0 w 5186411"/>
                <a:gd name="connsiteY0" fmla="*/ 0 h 6858000"/>
                <a:gd name="connsiteX1" fmla="*/ 5186411 w 5186411"/>
                <a:gd name="connsiteY1" fmla="*/ 5080 h 6858000"/>
                <a:gd name="connsiteX2" fmla="*/ 2963120 w 5186411"/>
                <a:gd name="connsiteY2" fmla="*/ 6858000 h 6858000"/>
                <a:gd name="connsiteX3" fmla="*/ 0 w 5186411"/>
                <a:gd name="connsiteY3" fmla="*/ 6858000 h 6858000"/>
                <a:gd name="connsiteX4" fmla="*/ 0 w 5186411"/>
                <a:gd name="connsiteY4" fmla="*/ 0 h 6858000"/>
                <a:gd name="connsiteX0" fmla="*/ 0 w 5186411"/>
                <a:gd name="connsiteY0" fmla="*/ 5080 h 6863080"/>
                <a:gd name="connsiteX1" fmla="*/ 5186411 w 5186411"/>
                <a:gd name="connsiteY1" fmla="*/ 0 h 6863080"/>
                <a:gd name="connsiteX2" fmla="*/ 2963120 w 5186411"/>
                <a:gd name="connsiteY2" fmla="*/ 6863080 h 6863080"/>
                <a:gd name="connsiteX3" fmla="*/ 0 w 5186411"/>
                <a:gd name="connsiteY3" fmla="*/ 6863080 h 6863080"/>
                <a:gd name="connsiteX4" fmla="*/ 0 w 5186411"/>
                <a:gd name="connsiteY4" fmla="*/ 5080 h 6863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411" h="6863080">
                  <a:moveTo>
                    <a:pt x="0" y="5080"/>
                  </a:moveTo>
                  <a:lnTo>
                    <a:pt x="5186411" y="0"/>
                  </a:lnTo>
                  <a:lnTo>
                    <a:pt x="2963120" y="6863080"/>
                  </a:lnTo>
                  <a:lnTo>
                    <a:pt x="0" y="6863080"/>
                  </a:lnTo>
                  <a:lnTo>
                    <a:pt x="0" y="5080"/>
                  </a:lnTo>
                  <a:close/>
                </a:path>
              </a:pathLst>
            </a:custGeom>
            <a:gradFill flip="none" rotWithShape="1">
              <a:gsLst>
                <a:gs pos="20000">
                  <a:srgbClr val="005B8E">
                    <a:alpha val="71000"/>
                  </a:srgbClr>
                </a:gs>
                <a:gs pos="100000">
                  <a:srgbClr val="00B4D8">
                    <a:alpha val="84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37F542-29CC-463E-B65E-D253DF9EB4A4}"/>
                </a:ext>
              </a:extLst>
            </p:cNvPr>
            <p:cNvSpPr/>
            <p:nvPr userDrawn="1"/>
          </p:nvSpPr>
          <p:spPr>
            <a:xfrm rot="1519152">
              <a:off x="4552386" y="5154345"/>
              <a:ext cx="119658" cy="173383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7C2FD95-268C-4953-AF93-7597DD947E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658" y="316028"/>
            <a:ext cx="10446635" cy="595673"/>
          </a:xfrm>
          <a:prstGeom prst="rect">
            <a:avLst/>
          </a:prstGeom>
        </p:spPr>
        <p:txBody>
          <a:bodyPr anchor="t"/>
          <a:lstStyle>
            <a:lvl1pPr>
              <a:defRPr sz="3200" b="1">
                <a:solidFill>
                  <a:srgbClr val="004870"/>
                </a:solidFill>
                <a:latin typeface="+mn-lt"/>
                <a:ea typeface="Roboto" panose="02000000000000000000" pitchFamily="2" charset="0"/>
              </a:defRPr>
            </a:lvl1pPr>
          </a:lstStyle>
          <a:p>
            <a:r>
              <a:rPr lang="en-US"/>
              <a:t>Judul Materi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1DAA0-6E48-4C05-A952-DCBB91778C5D}"/>
              </a:ext>
            </a:extLst>
          </p:cNvPr>
          <p:cNvSpPr/>
          <p:nvPr userDrawn="1"/>
        </p:nvSpPr>
        <p:spPr>
          <a:xfrm>
            <a:off x="248084" y="6710355"/>
            <a:ext cx="9686492" cy="36000"/>
          </a:xfrm>
          <a:prstGeom prst="rect">
            <a:avLst/>
          </a:prstGeom>
          <a:gradFill flip="none" rotWithShape="1">
            <a:gsLst>
              <a:gs pos="0">
                <a:srgbClr val="005B8E"/>
              </a:gs>
              <a:gs pos="80000">
                <a:srgbClr val="00B4D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DDC448-3666-452D-BC19-3119967204AF}"/>
              </a:ext>
            </a:extLst>
          </p:cNvPr>
          <p:cNvSpPr/>
          <p:nvPr userDrawn="1"/>
        </p:nvSpPr>
        <p:spPr>
          <a:xfrm>
            <a:off x="9934576" y="6710355"/>
            <a:ext cx="1495425" cy="3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58630721-B9AA-4098-9475-9BD885B8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6927" y="6595855"/>
            <a:ext cx="519509" cy="229000"/>
          </a:xfrm>
          <a:prstGeom prst="rect">
            <a:avLst/>
          </a:prstGeom>
        </p:spPr>
        <p:txBody>
          <a:bodyPr anchor="ctr"/>
          <a:lstStyle>
            <a:lvl1pPr algn="r"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‹#›</a:t>
            </a:fld>
            <a:endParaRPr lang="en-US" sz="1600" b="1" i="1">
              <a:solidFill>
                <a:srgbClr val="005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3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mba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ass, outdoor, sky, building&#10;&#10;Description automatically generated">
            <a:extLst>
              <a:ext uri="{FF2B5EF4-FFF2-40B4-BE49-F238E27FC236}">
                <a16:creationId xmlns:a16="http://schemas.microsoft.com/office/drawing/2014/main" id="{0DC49989-73B5-4946-92FE-B81298EE2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8" r="12336" b="295"/>
          <a:stretch>
            <a:fillRect/>
          </a:stretch>
        </p:blipFill>
        <p:spPr>
          <a:xfrm>
            <a:off x="2355" y="15241"/>
            <a:ext cx="7420999" cy="6858000"/>
          </a:xfrm>
          <a:custGeom>
            <a:avLst/>
            <a:gdLst>
              <a:gd name="connsiteX0" fmla="*/ 0 w 7420999"/>
              <a:gd name="connsiteY0" fmla="*/ 0 h 6858000"/>
              <a:gd name="connsiteX1" fmla="*/ 7420999 w 7420999"/>
              <a:gd name="connsiteY1" fmla="*/ 0 h 6858000"/>
              <a:gd name="connsiteX2" fmla="*/ 4241139 w 7420999"/>
              <a:gd name="connsiteY2" fmla="*/ 6858000 h 6858000"/>
              <a:gd name="connsiteX3" fmla="*/ 0 w 7420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20999" h="6858000">
                <a:moveTo>
                  <a:pt x="0" y="0"/>
                </a:moveTo>
                <a:lnTo>
                  <a:pt x="7420999" y="0"/>
                </a:lnTo>
                <a:lnTo>
                  <a:pt x="42411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00C32496-BC35-4792-AF5E-C747D4E1A5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77" t="19916" r="46006" b="38686"/>
          <a:stretch/>
        </p:blipFill>
        <p:spPr>
          <a:xfrm>
            <a:off x="5923664" y="0"/>
            <a:ext cx="6268336" cy="6873241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B2BA60-34D0-4577-88EC-E29DBDFAF7A8}"/>
              </a:ext>
            </a:extLst>
          </p:cNvPr>
          <p:cNvSpPr/>
          <p:nvPr userDrawn="1"/>
        </p:nvSpPr>
        <p:spPr>
          <a:xfrm>
            <a:off x="0" y="-5081"/>
            <a:ext cx="7423354" cy="6873241"/>
          </a:xfrm>
          <a:custGeom>
            <a:avLst/>
            <a:gdLst>
              <a:gd name="connsiteX0" fmla="*/ 0 w 2963120"/>
              <a:gd name="connsiteY0" fmla="*/ 0 h 6858000"/>
              <a:gd name="connsiteX1" fmla="*/ 2963120 w 2963120"/>
              <a:gd name="connsiteY1" fmla="*/ 0 h 6858000"/>
              <a:gd name="connsiteX2" fmla="*/ 2963120 w 2963120"/>
              <a:gd name="connsiteY2" fmla="*/ 6858000 h 6858000"/>
              <a:gd name="connsiteX3" fmla="*/ 0 w 2963120"/>
              <a:gd name="connsiteY3" fmla="*/ 6858000 h 6858000"/>
              <a:gd name="connsiteX4" fmla="*/ 0 w 2963120"/>
              <a:gd name="connsiteY4" fmla="*/ 0 h 6858000"/>
              <a:gd name="connsiteX0" fmla="*/ 0 w 5198320"/>
              <a:gd name="connsiteY0" fmla="*/ 0 h 6858000"/>
              <a:gd name="connsiteX1" fmla="*/ 5198320 w 5198320"/>
              <a:gd name="connsiteY1" fmla="*/ 10160 h 6858000"/>
              <a:gd name="connsiteX2" fmla="*/ 2963120 w 5198320"/>
              <a:gd name="connsiteY2" fmla="*/ 6858000 h 6858000"/>
              <a:gd name="connsiteX3" fmla="*/ 0 w 5198320"/>
              <a:gd name="connsiteY3" fmla="*/ 6858000 h 6858000"/>
              <a:gd name="connsiteX4" fmla="*/ 0 w 5198320"/>
              <a:gd name="connsiteY4" fmla="*/ 0 h 6858000"/>
              <a:gd name="connsiteX0" fmla="*/ 0 w 5186411"/>
              <a:gd name="connsiteY0" fmla="*/ 0 h 6858000"/>
              <a:gd name="connsiteX1" fmla="*/ 5186411 w 5186411"/>
              <a:gd name="connsiteY1" fmla="*/ 5080 h 6858000"/>
              <a:gd name="connsiteX2" fmla="*/ 2963120 w 5186411"/>
              <a:gd name="connsiteY2" fmla="*/ 6858000 h 6858000"/>
              <a:gd name="connsiteX3" fmla="*/ 0 w 5186411"/>
              <a:gd name="connsiteY3" fmla="*/ 6858000 h 6858000"/>
              <a:gd name="connsiteX4" fmla="*/ 0 w 5186411"/>
              <a:gd name="connsiteY4" fmla="*/ 0 h 6858000"/>
              <a:gd name="connsiteX0" fmla="*/ 0 w 5186411"/>
              <a:gd name="connsiteY0" fmla="*/ 5080 h 6863080"/>
              <a:gd name="connsiteX1" fmla="*/ 5186411 w 5186411"/>
              <a:gd name="connsiteY1" fmla="*/ 0 h 6863080"/>
              <a:gd name="connsiteX2" fmla="*/ 2963120 w 5186411"/>
              <a:gd name="connsiteY2" fmla="*/ 6863080 h 6863080"/>
              <a:gd name="connsiteX3" fmla="*/ 0 w 5186411"/>
              <a:gd name="connsiteY3" fmla="*/ 6863080 h 6863080"/>
              <a:gd name="connsiteX4" fmla="*/ 0 w 5186411"/>
              <a:gd name="connsiteY4" fmla="*/ 508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6411" h="6863080">
                <a:moveTo>
                  <a:pt x="0" y="5080"/>
                </a:moveTo>
                <a:lnTo>
                  <a:pt x="5186411" y="0"/>
                </a:lnTo>
                <a:lnTo>
                  <a:pt x="2963120" y="6863080"/>
                </a:lnTo>
                <a:lnTo>
                  <a:pt x="0" y="6863080"/>
                </a:lnTo>
                <a:lnTo>
                  <a:pt x="0" y="5080"/>
                </a:lnTo>
                <a:close/>
              </a:path>
            </a:pathLst>
          </a:custGeom>
          <a:gradFill flip="none" rotWithShape="1">
            <a:gsLst>
              <a:gs pos="20000">
                <a:srgbClr val="005B8E">
                  <a:alpha val="71000"/>
                </a:srgbClr>
              </a:gs>
              <a:gs pos="100000">
                <a:srgbClr val="00B4D8">
                  <a:alpha val="84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2425FF-4AE3-4C59-88AD-868ECACDE635}"/>
              </a:ext>
            </a:extLst>
          </p:cNvPr>
          <p:cNvSpPr/>
          <p:nvPr userDrawn="1"/>
        </p:nvSpPr>
        <p:spPr>
          <a:xfrm rot="1519152">
            <a:off x="4521645" y="5147439"/>
            <a:ext cx="119658" cy="18776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747CEA0-8A51-4D56-AD6C-3E2697C18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03" y="2721022"/>
            <a:ext cx="529208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89DC878-E108-4084-8916-327213776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003" y="1513103"/>
            <a:ext cx="5582997" cy="1088946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Sub Judul</a:t>
            </a:r>
          </a:p>
        </p:txBody>
      </p:sp>
    </p:spTree>
    <p:extLst>
      <p:ext uri="{BB962C8B-B14F-4D97-AF65-F5344CB8AC3E}">
        <p14:creationId xmlns:p14="http://schemas.microsoft.com/office/powerpoint/2010/main" val="2132673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1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653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2" r:id="rId5"/>
    <p:sldLayoutId id="2147483660" r:id="rId6"/>
    <p:sldLayoutId id="2147483661" r:id="rId7"/>
    <p:sldLayoutId id="2147483664" r:id="rId8"/>
    <p:sldLayoutId id="2147483668" r:id="rId9"/>
    <p:sldLayoutId id="2147483663" r:id="rId10"/>
    <p:sldLayoutId id="2147483682" r:id="rId11"/>
    <p:sldLayoutId id="2147483694" r:id="rId12"/>
    <p:sldLayoutId id="2147483697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8A6B1F-4F6B-4F87-A094-6AB3D927F41F}"/>
              </a:ext>
            </a:extLst>
          </p:cNvPr>
          <p:cNvSpPr txBox="1"/>
          <p:nvPr/>
        </p:nvSpPr>
        <p:spPr>
          <a:xfrm>
            <a:off x="-168442" y="3056021"/>
            <a:ext cx="6400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/>
              <a:t>Forum Koordinasi </a:t>
            </a:r>
          </a:p>
          <a:p>
            <a:pPr algn="ctr"/>
            <a:r>
              <a:rPr lang="en-US" sz="3400" b="1"/>
              <a:t>Pengelolaan Keuangan Negara</a:t>
            </a:r>
          </a:p>
          <a:p>
            <a:pPr algn="ctr"/>
            <a:r>
              <a:rPr lang="en-US" sz="4800" b="1"/>
              <a:t>- FKPKN - </a:t>
            </a:r>
            <a:endParaRPr lang="en-ID" sz="4800" b="1"/>
          </a:p>
        </p:txBody>
      </p:sp>
    </p:spTree>
    <p:extLst>
      <p:ext uri="{BB962C8B-B14F-4D97-AF65-F5344CB8AC3E}">
        <p14:creationId xmlns:p14="http://schemas.microsoft.com/office/powerpoint/2010/main" val="1544054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D6CB649-F55C-4749-8D83-2CF05556569E}"/>
              </a:ext>
            </a:extLst>
          </p:cNvPr>
          <p:cNvSpPr/>
          <p:nvPr/>
        </p:nvSpPr>
        <p:spPr>
          <a:xfrm>
            <a:off x="661012" y="1606726"/>
            <a:ext cx="5772977" cy="4992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4F5EB98-48A2-4C8B-AE3F-A540BE1B6869}"/>
              </a:ext>
            </a:extLst>
          </p:cNvPr>
          <p:cNvSpPr/>
          <p:nvPr/>
        </p:nvSpPr>
        <p:spPr>
          <a:xfrm>
            <a:off x="3029639" y="1984828"/>
            <a:ext cx="3164604" cy="408547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81C073-EC74-4930-A70C-73E2D4088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Hubungan FKPKN, KFR dan ALCO</a:t>
            </a:r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FB7A7-19BC-4339-A38F-6355943E9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10</a:t>
            </a:fld>
            <a:endParaRPr lang="en-US" sz="1600" b="1" i="1">
              <a:solidFill>
                <a:srgbClr val="005B8E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517548-369E-47EB-A0C9-9FF458D1CEC6}"/>
              </a:ext>
            </a:extLst>
          </p:cNvPr>
          <p:cNvSpPr/>
          <p:nvPr/>
        </p:nvSpPr>
        <p:spPr>
          <a:xfrm>
            <a:off x="8648378" y="1606726"/>
            <a:ext cx="2555914" cy="4935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D0FDAC-8046-497E-895B-6C7DF568D053}"/>
              </a:ext>
            </a:extLst>
          </p:cNvPr>
          <p:cNvSpPr txBox="1"/>
          <p:nvPr/>
        </p:nvSpPr>
        <p:spPr>
          <a:xfrm>
            <a:off x="8207704" y="990301"/>
            <a:ext cx="299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KFR DAN ALCO</a:t>
            </a:r>
            <a:endParaRPr lang="en-ID" sz="24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00403-02F8-41A2-96B8-59B87581BD72}"/>
              </a:ext>
            </a:extLst>
          </p:cNvPr>
          <p:cNvSpPr/>
          <p:nvPr/>
        </p:nvSpPr>
        <p:spPr>
          <a:xfrm>
            <a:off x="9039478" y="2319947"/>
            <a:ext cx="1773715" cy="705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Pengumpulan Data</a:t>
            </a:r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4A9E90-92CA-4B5C-BA1B-A6AC19C34DCA}"/>
              </a:ext>
            </a:extLst>
          </p:cNvPr>
          <p:cNvSpPr/>
          <p:nvPr/>
        </p:nvSpPr>
        <p:spPr>
          <a:xfrm>
            <a:off x="9039477" y="3519174"/>
            <a:ext cx="1773715" cy="705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Penyusunan</a:t>
            </a:r>
          </a:p>
          <a:p>
            <a:pPr algn="ctr"/>
            <a:r>
              <a:rPr lang="en-US"/>
              <a:t>Laporan</a:t>
            </a:r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C363C3-320F-4C5F-AC8B-DADB7BF528B4}"/>
              </a:ext>
            </a:extLst>
          </p:cNvPr>
          <p:cNvSpPr/>
          <p:nvPr/>
        </p:nvSpPr>
        <p:spPr>
          <a:xfrm>
            <a:off x="9039477" y="4886392"/>
            <a:ext cx="1856955" cy="705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Publikasi</a:t>
            </a:r>
            <a:endParaRPr lang="en-ID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5A4794-FB17-45EE-8C7A-3A75BA28FD95}"/>
              </a:ext>
            </a:extLst>
          </p:cNvPr>
          <p:cNvSpPr/>
          <p:nvPr/>
        </p:nvSpPr>
        <p:spPr>
          <a:xfrm>
            <a:off x="1101854" y="1938499"/>
            <a:ext cx="1354523" cy="5956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Unit Vertikal Kemenkeu</a:t>
            </a:r>
            <a:endParaRPr lang="en-ID" sz="160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23774E1-C2AC-4057-AB90-BABB1FAB201D}"/>
              </a:ext>
            </a:extLst>
          </p:cNvPr>
          <p:cNvSpPr/>
          <p:nvPr/>
        </p:nvSpPr>
        <p:spPr>
          <a:xfrm>
            <a:off x="1087780" y="2581959"/>
            <a:ext cx="1354523" cy="5956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Pemda</a:t>
            </a:r>
            <a:endParaRPr lang="en-ID" sz="1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A8EA286-BDB1-4CA2-9D51-46AEF6DA114B}"/>
              </a:ext>
            </a:extLst>
          </p:cNvPr>
          <p:cNvSpPr/>
          <p:nvPr/>
        </p:nvSpPr>
        <p:spPr>
          <a:xfrm>
            <a:off x="1087779" y="3209711"/>
            <a:ext cx="1354523" cy="5956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BI</a:t>
            </a:r>
            <a:endParaRPr lang="en-ID" sz="160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3C7EE24-45F8-4A94-BEC0-3D2CC07B737C}"/>
              </a:ext>
            </a:extLst>
          </p:cNvPr>
          <p:cNvSpPr/>
          <p:nvPr/>
        </p:nvSpPr>
        <p:spPr>
          <a:xfrm>
            <a:off x="1101854" y="3837463"/>
            <a:ext cx="1354523" cy="5956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BPS</a:t>
            </a:r>
            <a:endParaRPr lang="en-ID" sz="16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E52C3E0-CA90-471A-9DAB-B13D402A4BA1}"/>
              </a:ext>
            </a:extLst>
          </p:cNvPr>
          <p:cNvSpPr/>
          <p:nvPr/>
        </p:nvSpPr>
        <p:spPr>
          <a:xfrm>
            <a:off x="1101854" y="5753626"/>
            <a:ext cx="1354523" cy="5956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Local Expert</a:t>
            </a:r>
            <a:endParaRPr lang="en-ID" sz="160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D27FA9-E591-4303-A7F5-AD0E2CC6CBF3}"/>
              </a:ext>
            </a:extLst>
          </p:cNvPr>
          <p:cNvSpPr/>
          <p:nvPr/>
        </p:nvSpPr>
        <p:spPr>
          <a:xfrm>
            <a:off x="1101854" y="4465215"/>
            <a:ext cx="1354523" cy="5956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OJK</a:t>
            </a:r>
            <a:endParaRPr lang="en-ID" sz="160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1F80DA9-DF19-4E06-8075-46B8F4A0FD82}"/>
              </a:ext>
            </a:extLst>
          </p:cNvPr>
          <p:cNvSpPr/>
          <p:nvPr/>
        </p:nvSpPr>
        <p:spPr>
          <a:xfrm>
            <a:off x="1101854" y="5108675"/>
            <a:ext cx="1354523" cy="595673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/>
              <a:t>BPKP</a:t>
            </a:r>
            <a:endParaRPr lang="en-ID" sz="160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4130E6B-56C5-4385-A34B-43657DB391D1}"/>
              </a:ext>
            </a:extLst>
          </p:cNvPr>
          <p:cNvSpPr/>
          <p:nvPr/>
        </p:nvSpPr>
        <p:spPr>
          <a:xfrm>
            <a:off x="3308026" y="2319947"/>
            <a:ext cx="2555913" cy="6755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Sharing Data dan Informasi</a:t>
            </a:r>
            <a:endParaRPr lang="en-ID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9517BA8-30BA-4CE9-8CCA-01F6E6F9508A}"/>
              </a:ext>
            </a:extLst>
          </p:cNvPr>
          <p:cNvSpPr/>
          <p:nvPr/>
        </p:nvSpPr>
        <p:spPr>
          <a:xfrm>
            <a:off x="3345778" y="3519174"/>
            <a:ext cx="2555913" cy="67553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Konsultasi dan Asistensi</a:t>
            </a:r>
            <a:endParaRPr lang="en-ID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D288F5-55A4-4485-BB28-04BD372A3E2D}"/>
              </a:ext>
            </a:extLst>
          </p:cNvPr>
          <p:cNvSpPr/>
          <p:nvPr/>
        </p:nvSpPr>
        <p:spPr>
          <a:xfrm>
            <a:off x="3345778" y="4791039"/>
            <a:ext cx="2555914" cy="89578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Forum Bersama, FGD, Sharing Session</a:t>
            </a:r>
            <a:endParaRPr lang="en-ID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BB6DD1-11C7-4A38-81E7-F38A60194E88}"/>
              </a:ext>
            </a:extLst>
          </p:cNvPr>
          <p:cNvCxnSpPr>
            <a:stCxn id="21" idx="3"/>
          </p:cNvCxnSpPr>
          <p:nvPr/>
        </p:nvCxnSpPr>
        <p:spPr>
          <a:xfrm>
            <a:off x="5863939" y="2657717"/>
            <a:ext cx="3175538" cy="147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9E4977-AB54-4483-839C-22A6CF0B014F}"/>
              </a:ext>
            </a:extLst>
          </p:cNvPr>
          <p:cNvCxnSpPr>
            <a:endCxn id="10" idx="0"/>
          </p:cNvCxnSpPr>
          <p:nvPr/>
        </p:nvCxnSpPr>
        <p:spPr>
          <a:xfrm>
            <a:off x="9926334" y="3025027"/>
            <a:ext cx="1" cy="49414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39799BA-D7EC-4937-BE59-57AFAE1C6B7D}"/>
              </a:ext>
            </a:extLst>
          </p:cNvPr>
          <p:cNvCxnSpPr>
            <a:stCxn id="22" idx="3"/>
          </p:cNvCxnSpPr>
          <p:nvPr/>
        </p:nvCxnSpPr>
        <p:spPr>
          <a:xfrm>
            <a:off x="5901691" y="3856944"/>
            <a:ext cx="3137786" cy="1477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399D878-B936-44CF-84F6-A85A6DA3225C}"/>
              </a:ext>
            </a:extLst>
          </p:cNvPr>
          <p:cNvCxnSpPr>
            <a:cxnSpLocks/>
          </p:cNvCxnSpPr>
          <p:nvPr/>
        </p:nvCxnSpPr>
        <p:spPr>
          <a:xfrm>
            <a:off x="9901989" y="4224254"/>
            <a:ext cx="0" cy="66213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F21F2B53-CA0F-4A43-A1C2-B42B5DAB94E6}"/>
              </a:ext>
            </a:extLst>
          </p:cNvPr>
          <p:cNvSpPr/>
          <p:nvPr/>
        </p:nvSpPr>
        <p:spPr>
          <a:xfrm>
            <a:off x="2535779" y="3467614"/>
            <a:ext cx="429499" cy="67553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DD56C15-474D-436E-8219-D5215CC40CA8}"/>
              </a:ext>
            </a:extLst>
          </p:cNvPr>
          <p:cNvCxnSpPr>
            <a:endCxn id="25" idx="3"/>
          </p:cNvCxnSpPr>
          <p:nvPr/>
        </p:nvCxnSpPr>
        <p:spPr>
          <a:xfrm flipH="1">
            <a:off x="5901691" y="5310133"/>
            <a:ext cx="313778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A7DB41C-1819-4EA4-B3C5-934AA56D953A}"/>
              </a:ext>
            </a:extLst>
          </p:cNvPr>
          <p:cNvSpPr txBox="1"/>
          <p:nvPr/>
        </p:nvSpPr>
        <p:spPr>
          <a:xfrm>
            <a:off x="1627146" y="987970"/>
            <a:ext cx="299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FKPKN</a:t>
            </a:r>
            <a:endParaRPr lang="en-ID" sz="2400" b="1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0A5D5AC-EA1F-4AAD-A04E-C9712FF8A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251" y="1984827"/>
            <a:ext cx="640279" cy="64027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3C90961-2D0C-4770-AB13-3E764F137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9647" y="3194629"/>
            <a:ext cx="610755" cy="61075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5CB86B5-3B51-4E31-9A6B-9C1A6153F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528" y="4692553"/>
            <a:ext cx="506776" cy="50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26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4A7FE-4365-475A-94C1-59B33FE5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684" y="3429000"/>
            <a:ext cx="5996080" cy="749012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MILESTONE FKPKN</a:t>
            </a:r>
          </a:p>
        </p:txBody>
      </p:sp>
    </p:spTree>
    <p:extLst>
      <p:ext uri="{BB962C8B-B14F-4D97-AF65-F5344CB8AC3E}">
        <p14:creationId xmlns:p14="http://schemas.microsoft.com/office/powerpoint/2010/main" val="26477190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3BD3A-DF76-BA1A-A014-BA4241B2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Milestone FKPKN</a:t>
            </a:r>
            <a:endParaRPr lang="en-ID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3533E4-5CB2-4180-B755-A8C09A31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12</a:t>
            </a:fld>
            <a:endParaRPr lang="en-US" sz="1600" b="1" i="1">
              <a:solidFill>
                <a:srgbClr val="005B8E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8D5E48-A3E7-FE74-0AAD-B6EF19D43996}"/>
              </a:ext>
            </a:extLst>
          </p:cNvPr>
          <p:cNvCxnSpPr>
            <a:cxnSpLocks/>
          </p:cNvCxnSpPr>
          <p:nvPr/>
        </p:nvCxnSpPr>
        <p:spPr>
          <a:xfrm>
            <a:off x="4379495" y="1636296"/>
            <a:ext cx="6809873" cy="0"/>
          </a:xfrm>
          <a:prstGeom prst="line">
            <a:avLst/>
          </a:prstGeom>
          <a:ln w="317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EBCE1F0-7E2F-A46B-E384-66A3ED90EEE6}"/>
              </a:ext>
            </a:extLst>
          </p:cNvPr>
          <p:cNvCxnSpPr/>
          <p:nvPr/>
        </p:nvCxnSpPr>
        <p:spPr>
          <a:xfrm>
            <a:off x="926432" y="1636296"/>
            <a:ext cx="3140242" cy="0"/>
          </a:xfrm>
          <a:prstGeom prst="line">
            <a:avLst/>
          </a:prstGeom>
          <a:ln w="31750">
            <a:headEnd type="oval"/>
            <a:tailEnd type="oval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98EEE9B-795C-7380-DEA9-2074E078B28F}"/>
              </a:ext>
            </a:extLst>
          </p:cNvPr>
          <p:cNvSpPr txBox="1"/>
          <p:nvPr/>
        </p:nvSpPr>
        <p:spPr>
          <a:xfrm>
            <a:off x="1130968" y="1022684"/>
            <a:ext cx="268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Q4 2021</a:t>
            </a:r>
            <a:endParaRPr lang="en-ID" sz="2400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21C2B8-F8C1-9372-EE10-5705F099C3EB}"/>
              </a:ext>
            </a:extLst>
          </p:cNvPr>
          <p:cNvSpPr txBox="1"/>
          <p:nvPr/>
        </p:nvSpPr>
        <p:spPr>
          <a:xfrm>
            <a:off x="6442909" y="988367"/>
            <a:ext cx="2683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2022</a:t>
            </a:r>
            <a:endParaRPr lang="en-ID" sz="2400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49C42-2043-1163-1D14-4503A309CF34}"/>
              </a:ext>
            </a:extLst>
          </p:cNvPr>
          <p:cNvSpPr txBox="1"/>
          <p:nvPr/>
        </p:nvSpPr>
        <p:spPr>
          <a:xfrm>
            <a:off x="1046747" y="1788244"/>
            <a:ext cx="276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Piloting FKPKN</a:t>
            </a:r>
            <a:endParaRPr lang="en-ID" sz="2000" b="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EAA6F-715E-7A6D-603B-3C4A4EE68A44}"/>
              </a:ext>
            </a:extLst>
          </p:cNvPr>
          <p:cNvSpPr txBox="1"/>
          <p:nvPr/>
        </p:nvSpPr>
        <p:spPr>
          <a:xfrm>
            <a:off x="6442909" y="1788244"/>
            <a:ext cx="276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Roll Out FKPKN</a:t>
            </a:r>
            <a:endParaRPr lang="en-ID" sz="2000" b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1DF0D-4494-E1FD-CD05-702B43694339}"/>
              </a:ext>
            </a:extLst>
          </p:cNvPr>
          <p:cNvSpPr txBox="1"/>
          <p:nvPr/>
        </p:nvSpPr>
        <p:spPr>
          <a:xfrm>
            <a:off x="926433" y="2418014"/>
            <a:ext cx="314024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1">
                <a:latin typeface="Arial" panose="020B0604020202020204" pitchFamily="34" charset="0"/>
              </a:rPr>
              <a:t>Dasar:</a:t>
            </a:r>
            <a:endParaRPr lang="en-ID" sz="1600" b="1" i="0" u="none" strike="noStrike" baseline="0">
              <a:latin typeface="Arial" panose="020B0604020202020204" pitchFamily="34" charset="0"/>
            </a:endParaRPr>
          </a:p>
          <a:p>
            <a:pPr algn="just"/>
            <a:r>
              <a:rPr lang="en-ID" sz="1600" b="0" i="0" u="none" strike="noStrike" baseline="0">
                <a:latin typeface="Arial" panose="020B0604020202020204" pitchFamily="34" charset="0"/>
              </a:rPr>
              <a:t>ND-3565/PB.1/2021 Tanggal 07 September 2021 hal Pelaksanaan Piloting Pengembangan Regional Chief Economist Pada Kanwil Ditjen Perbendaharaan</a:t>
            </a:r>
            <a:endParaRPr lang="en-ID" sz="16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7F38AF-9812-2FA0-9054-70A71147D56E}"/>
              </a:ext>
            </a:extLst>
          </p:cNvPr>
          <p:cNvSpPr txBox="1"/>
          <p:nvPr/>
        </p:nvSpPr>
        <p:spPr>
          <a:xfrm>
            <a:off x="900113" y="4300066"/>
            <a:ext cx="31928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Kanwil Peserta Piloting:</a:t>
            </a:r>
          </a:p>
          <a:p>
            <a:pPr marL="342900" indent="-342900">
              <a:buAutoNum type="arabicPeriod"/>
            </a:pPr>
            <a:r>
              <a:rPr lang="en-US"/>
              <a:t>Riau</a:t>
            </a:r>
          </a:p>
          <a:p>
            <a:pPr marL="342900" indent="-342900">
              <a:buAutoNum type="arabicPeriod"/>
            </a:pPr>
            <a:r>
              <a:rPr lang="en-US"/>
              <a:t>Jawa Tengah</a:t>
            </a:r>
          </a:p>
          <a:p>
            <a:pPr marL="342900" indent="-342900">
              <a:buAutoNum type="arabicPeriod"/>
            </a:pPr>
            <a:r>
              <a:rPr lang="en-US"/>
              <a:t>Kalimantan Utara</a:t>
            </a:r>
          </a:p>
          <a:p>
            <a:pPr marL="342900" indent="-342900">
              <a:buAutoNum type="arabicPeriod"/>
            </a:pPr>
            <a:r>
              <a:rPr lang="en-ID"/>
              <a:t>Nusa Tenggara Barat</a:t>
            </a:r>
          </a:p>
          <a:p>
            <a:pPr marL="342900" indent="-342900">
              <a:buAutoNum type="arabicPeriod"/>
            </a:pPr>
            <a:r>
              <a:rPr lang="en-ID"/>
              <a:t>Sulawesi Tenggara</a:t>
            </a:r>
          </a:p>
          <a:p>
            <a:pPr marL="342900" indent="-342900">
              <a:buAutoNum type="arabicPeriod"/>
            </a:pPr>
            <a:r>
              <a:rPr lang="en-ID"/>
              <a:t>Papua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6D2715-901E-8121-0C58-411ECB15BF55}"/>
              </a:ext>
            </a:extLst>
          </p:cNvPr>
          <p:cNvSpPr txBox="1"/>
          <p:nvPr/>
        </p:nvSpPr>
        <p:spPr>
          <a:xfrm>
            <a:off x="4370345" y="2388429"/>
            <a:ext cx="6912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/>
              <a:t>Pembentukan FKPKN</a:t>
            </a:r>
          </a:p>
          <a:p>
            <a:pPr algn="just"/>
            <a:r>
              <a:rPr lang="en-US"/>
              <a:t>Pembentukan FKPKN di 34 Provinsi sudah dilakukan paling lambat bulan Juni 2022</a:t>
            </a:r>
            <a:endParaRPr lang="en-US" b="1"/>
          </a:p>
          <a:p>
            <a:pPr algn="just"/>
            <a:endParaRPr lang="en-US" b="1"/>
          </a:p>
          <a:p>
            <a:pPr algn="just"/>
            <a:r>
              <a:rPr lang="en-US" b="1"/>
              <a:t>Pelaksanaan FKPKN</a:t>
            </a:r>
          </a:p>
          <a:p>
            <a:pPr algn="just"/>
            <a:r>
              <a:rPr lang="en-US"/>
              <a:t>Kegiatan FKPKN baik yang bersifat rutin maupun tematik dilakukan mulai triwulan I s.d. IV 2022</a:t>
            </a:r>
          </a:p>
          <a:p>
            <a:pPr algn="just"/>
            <a:endParaRPr lang="en-US" b="1"/>
          </a:p>
          <a:p>
            <a:pPr algn="just"/>
            <a:r>
              <a:rPr lang="en-US" b="1"/>
              <a:t>Pelaporan FKPKN</a:t>
            </a:r>
          </a:p>
          <a:p>
            <a:pPr algn="just"/>
            <a:r>
              <a:rPr lang="sv-SE"/>
              <a:t>Pelaporan pelaksanaan FKPKN dilakukan secara triwulanan dan disampaikan kepada Direktorat Sistem Perbendaharaan paling lambat 10 hari kerja bulan berikutnya</a:t>
            </a:r>
          </a:p>
          <a:p>
            <a:pPr algn="just"/>
            <a:endParaRPr lang="en-US" b="1"/>
          </a:p>
          <a:p>
            <a:pPr algn="just"/>
            <a:endParaRPr lang="en-ID" b="1"/>
          </a:p>
        </p:txBody>
      </p:sp>
    </p:spTree>
    <p:extLst>
      <p:ext uri="{BB962C8B-B14F-4D97-AF65-F5344CB8AC3E}">
        <p14:creationId xmlns:p14="http://schemas.microsoft.com/office/powerpoint/2010/main" val="1106208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D8C083-89B5-410E-91EF-926140CB289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72888" y="6596063"/>
            <a:ext cx="519112" cy="228600"/>
          </a:xfrm>
          <a:prstGeom prst="rect">
            <a:avLst/>
          </a:prstGeom>
        </p:spPr>
        <p:txBody>
          <a:bodyPr/>
          <a:lstStyle/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13</a:t>
            </a:fld>
            <a:endParaRPr lang="en-US" sz="1600" b="1" i="1">
              <a:solidFill>
                <a:srgbClr val="005B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382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ACEDB8C-5804-4841-A6E4-08823461D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0757" y="2285739"/>
            <a:ext cx="7634018" cy="2286522"/>
          </a:xfrm>
        </p:spPr>
        <p:txBody>
          <a:bodyPr/>
          <a:lstStyle/>
          <a:p>
            <a:r>
              <a:rPr lang="en-US" sz="3200"/>
              <a:t>Latar Belakang Pembentukan FKPKN</a:t>
            </a:r>
          </a:p>
          <a:p>
            <a:r>
              <a:rPr lang="en-US" sz="3200"/>
              <a:t>Sinergi Kemenkeu dan Peran FKPKN Dalam Penguatan RCE</a:t>
            </a:r>
          </a:p>
          <a:p>
            <a:r>
              <a:rPr lang="en-US" sz="3200"/>
              <a:t>Milestone FKPKN</a:t>
            </a:r>
          </a:p>
          <a:p>
            <a:endParaRPr lang="en-US" sz="3200"/>
          </a:p>
          <a:p>
            <a:pPr marL="0" indent="0">
              <a:buNone/>
            </a:pPr>
            <a:endParaRPr lang="en-ID" sz="320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A40788-5C26-4B18-9CEA-2B89905D6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67683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4A7FE-4365-475A-94C1-59B33FE5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8183" y="3052970"/>
            <a:ext cx="4431976" cy="108894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LATAR BELAKANG</a:t>
            </a:r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48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E291D0-4CC0-4273-87EA-002033B5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Latar Belakang</a:t>
            </a:r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6CC976-F7CF-451E-A604-156BEB828FC9}"/>
              </a:ext>
            </a:extLst>
          </p:cNvPr>
          <p:cNvSpPr txBox="1"/>
          <p:nvPr/>
        </p:nvSpPr>
        <p:spPr>
          <a:xfrm>
            <a:off x="513598" y="1928936"/>
            <a:ext cx="10943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 algn="just">
              <a:buFont typeface="+mj-lt"/>
              <a:buAutoNum type="arabicPeriod"/>
            </a:pPr>
            <a:r>
              <a:rPr lang="en-US" sz="2800"/>
              <a:t>Perlunya sinergi dan kolaborasi antar unit Eselon I Kementerian Keuangan untuk mengoptimalkan dan memperkuat peran Kementerian Keuangan di daerah. </a:t>
            </a:r>
          </a:p>
          <a:p>
            <a:pPr marL="541338" indent="-541338" algn="just">
              <a:buFont typeface="+mj-lt"/>
              <a:buAutoNum type="arabicPeriod"/>
            </a:pPr>
            <a:r>
              <a:rPr lang="en-US" sz="2800"/>
              <a:t>Belum optimalnya sinergi antara unit Eselon I Kementerian Keuangan dan </a:t>
            </a:r>
            <a:r>
              <a:rPr lang="en-US" sz="2800" i="1"/>
              <a:t>stakehoders </a:t>
            </a:r>
            <a:r>
              <a:rPr lang="en-US" sz="2800"/>
              <a:t>terkait di daerah dalam proses pengelolaan keuangan negara.</a:t>
            </a:r>
            <a:endParaRPr lang="en-US" sz="2800" i="1"/>
          </a:p>
          <a:p>
            <a:pPr marL="541338" indent="-541338" algn="just">
              <a:buFont typeface="+mj-lt"/>
              <a:buAutoNum type="arabicPeriod"/>
            </a:pPr>
            <a:r>
              <a:rPr lang="en-ID" sz="2800"/>
              <a:t>Masih adanya ketidakselarasan antara kebijakan pemerintah pusat dengan pemerintah daerah</a:t>
            </a:r>
          </a:p>
          <a:p>
            <a:pPr marL="541338" indent="-541338" algn="just">
              <a:buFont typeface="+mj-lt"/>
              <a:buAutoNum type="arabicPeriod"/>
            </a:pPr>
            <a:r>
              <a:rPr lang="en-ID" sz="2800"/>
              <a:t>Masih terdapat pemerintah daerah yang memerlukan pendampingan dalam pengelolan keuangan daerah.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327EB0-BF3C-4981-85D8-707764F65A5F}"/>
              </a:ext>
            </a:extLst>
          </p:cNvPr>
          <p:cNvSpPr txBox="1"/>
          <p:nvPr/>
        </p:nvSpPr>
        <p:spPr>
          <a:xfrm>
            <a:off x="513598" y="978903"/>
            <a:ext cx="10943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/>
              <a:t>Pembentukan Forum Koordinasi Pengelolaan Keuangan Negara (FKPKN) dilatarbelakangi oleh:</a:t>
            </a:r>
            <a:endParaRPr lang="en-ID" sz="2800"/>
          </a:p>
        </p:txBody>
      </p:sp>
    </p:spTree>
    <p:extLst>
      <p:ext uri="{BB962C8B-B14F-4D97-AF65-F5344CB8AC3E}">
        <p14:creationId xmlns:p14="http://schemas.microsoft.com/office/powerpoint/2010/main" val="2141987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3050-42FD-423C-A276-BC82F9CC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85" y="151632"/>
            <a:ext cx="10222830" cy="595673"/>
          </a:xfrm>
        </p:spPr>
        <p:txBody>
          <a:bodyPr>
            <a:normAutofit/>
          </a:bodyPr>
          <a:lstStyle/>
          <a:p>
            <a:r>
              <a:rPr lang="en-US"/>
              <a:t>Latar Belakang</a:t>
            </a:r>
            <a:endParaRPr lang="id-ID" dirty="0"/>
          </a:p>
        </p:txBody>
      </p:sp>
      <p:sp>
        <p:nvSpPr>
          <p:cNvPr id="39" name="Slide Number Placeholder 7">
            <a:extLst>
              <a:ext uri="{FF2B5EF4-FFF2-40B4-BE49-F238E27FC236}">
                <a16:creationId xmlns:a16="http://schemas.microsoft.com/office/drawing/2014/main" id="{7EB0234C-14B6-4D75-B879-1AB80E527DF5}"/>
              </a:ext>
            </a:extLst>
          </p:cNvPr>
          <p:cNvSpPr txBox="1">
            <a:spLocks/>
          </p:cNvSpPr>
          <p:nvPr/>
        </p:nvSpPr>
        <p:spPr>
          <a:xfrm>
            <a:off x="11617447" y="6580875"/>
            <a:ext cx="519509" cy="229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5</a:t>
            </a:fld>
            <a:endParaRPr lang="en-US" sz="1600" b="1" i="1" dirty="0">
              <a:solidFill>
                <a:srgbClr val="005B8E"/>
              </a:solidFill>
            </a:endParaRP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A1D07C36-A851-42CC-A6E5-0E183F51C9D6}"/>
              </a:ext>
            </a:extLst>
          </p:cNvPr>
          <p:cNvSpPr/>
          <p:nvPr/>
        </p:nvSpPr>
        <p:spPr>
          <a:xfrm>
            <a:off x="-302866" y="1867983"/>
            <a:ext cx="3057525" cy="45833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8B013B2-CA94-44A1-9537-AD74194F024A}"/>
              </a:ext>
            </a:extLst>
          </p:cNvPr>
          <p:cNvSpPr/>
          <p:nvPr/>
        </p:nvSpPr>
        <p:spPr>
          <a:xfrm>
            <a:off x="1500961" y="1098090"/>
            <a:ext cx="4599358" cy="1460804"/>
          </a:xfrm>
          <a:prstGeom prst="roundRect">
            <a:avLst>
              <a:gd name="adj" fmla="val 19631"/>
            </a:avLst>
          </a:prstGeom>
          <a:solidFill>
            <a:schemeClr val="accent4">
              <a:lumMod val="20000"/>
              <a:lumOff val="80000"/>
            </a:schemeClr>
          </a:solidFill>
          <a:effectLst>
            <a:outerShdw blurRad="1397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895" tIns="209070" rIns="332895" bIns="209070" numCol="1" spcCol="1270" anchor="ctr" anchorCtr="0">
            <a:noAutofit/>
          </a:bodyPr>
          <a:lstStyle/>
          <a:p>
            <a:pPr marL="0" marR="0" lvl="0" indent="0" algn="ctr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d-ID" sz="6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02415-440F-4B68-90FD-EC9B2471F5D0}"/>
              </a:ext>
            </a:extLst>
          </p:cNvPr>
          <p:cNvSpPr txBox="1"/>
          <p:nvPr/>
        </p:nvSpPr>
        <p:spPr>
          <a:xfrm>
            <a:off x="1842454" y="1210140"/>
            <a:ext cx="4042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D" sz="2000" b="1" i="0" u="none" strike="noStrike" baseline="0">
                <a:latin typeface="Calibri" panose="020F0502020204030204" pitchFamily="34" charset="0"/>
              </a:rPr>
              <a:t>DJPB agar mendesain  Forum Koordinasi </a:t>
            </a:r>
            <a:r>
              <a:rPr lang="en-ID" sz="2000" b="0" i="0" u="none" strike="noStrike" baseline="0">
                <a:latin typeface="Calibri" panose="020F0502020204030204" pitchFamily="34" charset="0"/>
              </a:rPr>
              <a:t>untuk mendukung pengembangan pelaksanaan perekonomian di daerah.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FCE09CB-A7A3-4C12-A9F3-4B2084BFFFDA}"/>
              </a:ext>
            </a:extLst>
          </p:cNvPr>
          <p:cNvSpPr txBox="1"/>
          <p:nvPr/>
        </p:nvSpPr>
        <p:spPr>
          <a:xfrm>
            <a:off x="1819045" y="2627431"/>
            <a:ext cx="4030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Arahan Menteri Keuangan pada Rapimtas Eselon 1 terkait Pembangunan Ekonomi Daerah tanggal 26 Agustus 2021</a:t>
            </a:r>
            <a:endParaRPr lang="en-ID" sz="160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96DFF68-1714-4061-BBFE-BB530C01E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33" y="2455523"/>
            <a:ext cx="3245517" cy="3995845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C259067-3FDF-4EDE-8BCA-07F1D86A275F}"/>
              </a:ext>
            </a:extLst>
          </p:cNvPr>
          <p:cNvSpPr/>
          <p:nvPr/>
        </p:nvSpPr>
        <p:spPr>
          <a:xfrm>
            <a:off x="7325474" y="1059680"/>
            <a:ext cx="4499745" cy="3057700"/>
          </a:xfrm>
          <a:prstGeom prst="roundRect">
            <a:avLst>
              <a:gd name="adj" fmla="val 19631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139700" dist="889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2895" tIns="209070" rIns="332895" bIns="209070" numCol="1" spcCol="1270" anchor="ctr" anchorCtr="0">
            <a:noAutofit/>
          </a:bodyPr>
          <a:lstStyle/>
          <a:p>
            <a:pPr marL="0" marR="0" lvl="0" indent="0" algn="just" defTabSz="2889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id-ID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5B053-27D0-4D03-AAEF-E25134F9A5C3}"/>
              </a:ext>
            </a:extLst>
          </p:cNvPr>
          <p:cNvSpPr txBox="1"/>
          <p:nvPr/>
        </p:nvSpPr>
        <p:spPr>
          <a:xfrm>
            <a:off x="7622288" y="1198621"/>
            <a:ext cx="40788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ID"/>
              <a:t>Forum Koordinasi Pengelolaan Keuangan Negara (FKPKN) harus melibatkan regional economist, akademisi, dan universitas.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en-ID"/>
              <a:t>Kanwil DJPb diharapkan bersinergi juga dengan Forum Ekonom Kementerian Keuangan (FEKK) dan Kanwil Eselon I Kementerian lain di daerah dalam standardisasi SDM pengelola keuangan di daerah.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C196F7B-74C5-49F7-859C-381ED4CD19FD}"/>
              </a:ext>
            </a:extLst>
          </p:cNvPr>
          <p:cNvSpPr txBox="1"/>
          <p:nvPr/>
        </p:nvSpPr>
        <p:spPr>
          <a:xfrm>
            <a:off x="8121060" y="4223817"/>
            <a:ext cx="35800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600" b="0" i="1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Arahan Wakil Menteri Keuangan pada Rapimtas terkait Regional Chief Economist  tanggal 26 Juli 2021</a:t>
            </a:r>
            <a:endParaRPr lang="en-ID" sz="1600"/>
          </a:p>
        </p:txBody>
      </p:sp>
    </p:spTree>
    <p:extLst>
      <p:ext uri="{BB962C8B-B14F-4D97-AF65-F5344CB8AC3E}">
        <p14:creationId xmlns:p14="http://schemas.microsoft.com/office/powerpoint/2010/main" val="764520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4A7FE-4365-475A-94C1-59B33FE5F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152274"/>
            <a:ext cx="5996080" cy="1783727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SINERGI KEMENKEU DAN PERAN FKPKN DALAM PENGUATAN RCE</a:t>
            </a:r>
          </a:p>
        </p:txBody>
      </p:sp>
    </p:spTree>
    <p:extLst>
      <p:ext uri="{BB962C8B-B14F-4D97-AF65-F5344CB8AC3E}">
        <p14:creationId xmlns:p14="http://schemas.microsoft.com/office/powerpoint/2010/main" val="361420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3050-42FD-423C-A276-BC82F9CC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25" y="131764"/>
            <a:ext cx="10222830" cy="595673"/>
          </a:xfrm>
        </p:spPr>
        <p:txBody>
          <a:bodyPr>
            <a:normAutofit/>
          </a:bodyPr>
          <a:lstStyle/>
          <a:p>
            <a:r>
              <a:rPr lang="en-US"/>
              <a:t>Sinergi Kemenkeu Memperkuat Regional </a:t>
            </a:r>
            <a:r>
              <a:rPr lang="en-US" dirty="0"/>
              <a:t>Chief Economist</a:t>
            </a:r>
            <a:endParaRPr lang="id-ID" dirty="0"/>
          </a:p>
        </p:txBody>
      </p:sp>
      <p:sp>
        <p:nvSpPr>
          <p:cNvPr id="39" name="Slide Number Placeholder 7">
            <a:extLst>
              <a:ext uri="{FF2B5EF4-FFF2-40B4-BE49-F238E27FC236}">
                <a16:creationId xmlns:a16="http://schemas.microsoft.com/office/drawing/2014/main" id="{7EB0234C-14B6-4D75-B879-1AB80E527DF5}"/>
              </a:ext>
            </a:extLst>
          </p:cNvPr>
          <p:cNvSpPr txBox="1">
            <a:spLocks/>
          </p:cNvSpPr>
          <p:nvPr/>
        </p:nvSpPr>
        <p:spPr>
          <a:xfrm>
            <a:off x="11617447" y="6580875"/>
            <a:ext cx="519509" cy="229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7</a:t>
            </a:fld>
            <a:endParaRPr lang="en-US" sz="1600" b="1" i="1" dirty="0">
              <a:solidFill>
                <a:srgbClr val="005B8E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0DA90A7-AE73-45AB-B4B9-755E3E5D8BB9}"/>
              </a:ext>
            </a:extLst>
          </p:cNvPr>
          <p:cNvGrpSpPr/>
          <p:nvPr/>
        </p:nvGrpSpPr>
        <p:grpSpPr>
          <a:xfrm>
            <a:off x="385637" y="1351674"/>
            <a:ext cx="11491564" cy="4154651"/>
            <a:chOff x="385637" y="1351674"/>
            <a:chExt cx="11491564" cy="415465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C1ECB56-E4F6-4B7C-B1CA-350165A1AE86}"/>
                </a:ext>
              </a:extLst>
            </p:cNvPr>
            <p:cNvGrpSpPr/>
            <p:nvPr/>
          </p:nvGrpSpPr>
          <p:grpSpPr>
            <a:xfrm>
              <a:off x="385637" y="1351674"/>
              <a:ext cx="11491564" cy="4154651"/>
              <a:chOff x="489488" y="606340"/>
              <a:chExt cx="11491564" cy="4154651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453E445-CBAA-4D76-B93F-B1430CEAC9AB}"/>
                  </a:ext>
                </a:extLst>
              </p:cNvPr>
              <p:cNvSpPr/>
              <p:nvPr/>
            </p:nvSpPr>
            <p:spPr>
              <a:xfrm>
                <a:off x="3684500" y="606340"/>
                <a:ext cx="4264364" cy="79518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D" sz="18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Sinergi </a:t>
                </a:r>
                <a:r>
                  <a:rPr lang="en-ID" sz="1800" dirty="0" err="1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Kemenkeu</a:t>
                </a:r>
                <a:r>
                  <a:rPr lang="en-ID" sz="18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ID" sz="1800" dirty="0" err="1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dalam</a:t>
                </a:r>
                <a:r>
                  <a:rPr lang="en-ID" sz="1800" dirty="0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ID" sz="1800" dirty="0" err="1">
                    <a:solidFill>
                      <a:schemeClr val="bg1">
                        <a:lumMod val="9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Mewujudkan</a:t>
                </a:r>
                <a:endParaRPr lang="en-ID" sz="1800" dirty="0">
                  <a:solidFill>
                    <a:schemeClr val="bg1">
                      <a:lumMod val="95000"/>
                    </a:schemeClr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  <a:p>
                <a:pPr algn="ctr"/>
                <a:r>
                  <a:rPr lang="en-ID" sz="1800" dirty="0">
                    <a:solidFill>
                      <a:schemeClr val="bg1">
                        <a:lumMod val="95000"/>
                      </a:schemeClr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Regional Chief Economist</a:t>
                </a:r>
                <a:endParaRPr lang="en-ID" sz="1800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50EC60B-3564-4844-A5CA-076B71B98455}"/>
                  </a:ext>
                </a:extLst>
              </p:cNvPr>
              <p:cNvSpPr/>
              <p:nvPr/>
            </p:nvSpPr>
            <p:spPr>
              <a:xfrm>
                <a:off x="530824" y="1988760"/>
                <a:ext cx="2875403" cy="873413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649C683A-1EBC-4C32-9E34-798CB30B436A}"/>
                  </a:ext>
                </a:extLst>
              </p:cNvPr>
              <p:cNvSpPr/>
              <p:nvPr/>
            </p:nvSpPr>
            <p:spPr>
              <a:xfrm>
                <a:off x="8165435" y="1980496"/>
                <a:ext cx="3784982" cy="881677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D2B67E38-E9CE-48BC-8C24-D08BE3961FC2}"/>
                  </a:ext>
                </a:extLst>
              </p:cNvPr>
              <p:cNvSpPr/>
              <p:nvPr/>
            </p:nvSpPr>
            <p:spPr>
              <a:xfrm>
                <a:off x="531031" y="3211160"/>
                <a:ext cx="814330" cy="46138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DJPb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A691B39C-D21C-4C94-90BF-F444F7A763F9}"/>
                  </a:ext>
                </a:extLst>
              </p:cNvPr>
              <p:cNvSpPr/>
              <p:nvPr/>
            </p:nvSpPr>
            <p:spPr>
              <a:xfrm>
                <a:off x="1472173" y="3211159"/>
                <a:ext cx="860920" cy="46138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BKF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3C5AD9F1-E1F8-4CDF-BF7E-8BC68C3ABCC7}"/>
                  </a:ext>
                </a:extLst>
              </p:cNvPr>
              <p:cNvSpPr/>
              <p:nvPr/>
            </p:nvSpPr>
            <p:spPr>
              <a:xfrm>
                <a:off x="2504430" y="3219834"/>
                <a:ext cx="814330" cy="46138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DJPK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D21D4BC1-C5BD-4349-B012-99C914BBA525}"/>
                  </a:ext>
                </a:extLst>
              </p:cNvPr>
              <p:cNvSpPr/>
              <p:nvPr/>
            </p:nvSpPr>
            <p:spPr>
              <a:xfrm>
                <a:off x="3920557" y="3206475"/>
                <a:ext cx="897414" cy="485757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DJPb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4C243FA3-996D-43A6-853C-8026CA60A6A2}"/>
                  </a:ext>
                </a:extLst>
              </p:cNvPr>
              <p:cNvSpPr/>
              <p:nvPr/>
            </p:nvSpPr>
            <p:spPr>
              <a:xfrm>
                <a:off x="5876739" y="3197138"/>
                <a:ext cx="897415" cy="48575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DJP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38F174C-43E3-418E-8B64-2645E38C9DDD}"/>
                  </a:ext>
                </a:extLst>
              </p:cNvPr>
              <p:cNvSpPr/>
              <p:nvPr/>
            </p:nvSpPr>
            <p:spPr>
              <a:xfrm>
                <a:off x="6819140" y="3186121"/>
                <a:ext cx="897415" cy="48575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DJBC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A964FC5A-A497-423A-A763-FD1D013AB2D7}"/>
                  </a:ext>
                </a:extLst>
              </p:cNvPr>
              <p:cNvSpPr/>
              <p:nvPr/>
            </p:nvSpPr>
            <p:spPr>
              <a:xfrm>
                <a:off x="3892604" y="3759754"/>
                <a:ext cx="936433" cy="48575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DJKN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F6AF6550-B253-4399-A205-50091A3B8FD8}"/>
                  </a:ext>
                </a:extLst>
              </p:cNvPr>
              <p:cNvSpPr/>
              <p:nvPr/>
            </p:nvSpPr>
            <p:spPr>
              <a:xfrm>
                <a:off x="8119052" y="3186121"/>
                <a:ext cx="897414" cy="461381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DJPb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3123635F-C04E-4ACB-9988-D134EFE14BF1}"/>
                  </a:ext>
                </a:extLst>
              </p:cNvPr>
              <p:cNvSpPr/>
              <p:nvPr/>
            </p:nvSpPr>
            <p:spPr>
              <a:xfrm>
                <a:off x="10075234" y="3186121"/>
                <a:ext cx="897415" cy="485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DJP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013C800A-5AD9-4957-9B46-1C64487AD9C8}"/>
                  </a:ext>
                </a:extLst>
              </p:cNvPr>
              <p:cNvSpPr/>
              <p:nvPr/>
            </p:nvSpPr>
            <p:spPr>
              <a:xfrm>
                <a:off x="11017635" y="3175104"/>
                <a:ext cx="897415" cy="485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DJBC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04878786-7F71-4BB8-8A31-84EA40327478}"/>
                  </a:ext>
                </a:extLst>
              </p:cNvPr>
              <p:cNvSpPr/>
              <p:nvPr/>
            </p:nvSpPr>
            <p:spPr>
              <a:xfrm>
                <a:off x="9072240" y="3167764"/>
                <a:ext cx="936433" cy="485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DJKN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22458B99-3219-4123-AD6E-4D07D7DFA359}"/>
                  </a:ext>
                </a:extLst>
              </p:cNvPr>
              <p:cNvSpPr/>
              <p:nvPr/>
            </p:nvSpPr>
            <p:spPr>
              <a:xfrm>
                <a:off x="8152102" y="3741071"/>
                <a:ext cx="897414" cy="46138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DJPPR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2A1861E7-3A7F-4A5A-ADD7-263DDB51AFB8}"/>
                  </a:ext>
                </a:extLst>
              </p:cNvPr>
              <p:cNvSpPr/>
              <p:nvPr/>
            </p:nvSpPr>
            <p:spPr>
              <a:xfrm>
                <a:off x="10108284" y="3741071"/>
                <a:ext cx="897415" cy="485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BKF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BCB177D-A326-4D67-A71B-92D73B6DF2A1}"/>
                  </a:ext>
                </a:extLst>
              </p:cNvPr>
              <p:cNvSpPr/>
              <p:nvPr/>
            </p:nvSpPr>
            <p:spPr>
              <a:xfrm>
                <a:off x="11050685" y="3730054"/>
                <a:ext cx="897415" cy="485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BPPK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D196C7F6-5B9B-4375-B0D0-27B5024EACE4}"/>
                  </a:ext>
                </a:extLst>
              </p:cNvPr>
              <p:cNvSpPr/>
              <p:nvPr/>
            </p:nvSpPr>
            <p:spPr>
              <a:xfrm>
                <a:off x="9105290" y="3722714"/>
                <a:ext cx="936433" cy="485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DJPK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8" name="Connector: Elbow 67">
                <a:extLst>
                  <a:ext uri="{FF2B5EF4-FFF2-40B4-BE49-F238E27FC236}">
                    <a16:creationId xmlns:a16="http://schemas.microsoft.com/office/drawing/2014/main" id="{FECC7A3B-41B8-4A12-8DC5-E4650DF4017B}"/>
                  </a:ext>
                </a:extLst>
              </p:cNvPr>
              <p:cNvCxnSpPr>
                <a:cxnSpLocks/>
                <a:stCxn id="42" idx="2"/>
                <a:endCxn id="43" idx="0"/>
              </p:cNvCxnSpPr>
              <p:nvPr/>
            </p:nvCxnSpPr>
            <p:spPr>
              <a:xfrm rot="5400000">
                <a:off x="3598987" y="-228935"/>
                <a:ext cx="587234" cy="3848156"/>
              </a:xfrm>
              <a:prstGeom prst="bentConnector3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or: Elbow 68">
                <a:extLst>
                  <a:ext uri="{FF2B5EF4-FFF2-40B4-BE49-F238E27FC236}">
                    <a16:creationId xmlns:a16="http://schemas.microsoft.com/office/drawing/2014/main" id="{DFC8B8CB-CA79-438C-8B6F-9846A90C1035}"/>
                  </a:ext>
                </a:extLst>
              </p:cNvPr>
              <p:cNvCxnSpPr>
                <a:cxnSpLocks/>
                <a:stCxn id="42" idx="2"/>
                <a:endCxn id="45" idx="0"/>
              </p:cNvCxnSpPr>
              <p:nvPr/>
            </p:nvCxnSpPr>
            <p:spPr>
              <a:xfrm rot="16200000" flipH="1">
                <a:off x="7647819" y="-429611"/>
                <a:ext cx="578970" cy="4241244"/>
              </a:xfrm>
              <a:prstGeom prst="bentConnector3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02E8B78C-2515-42EF-9B3F-072986CF33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6682" y="1616133"/>
                <a:ext cx="0" cy="384487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8DE5DCA9-DA69-48F0-AB6C-295E1EE4F423}"/>
                  </a:ext>
                </a:extLst>
              </p:cNvPr>
              <p:cNvGrpSpPr/>
              <p:nvPr/>
            </p:nvGrpSpPr>
            <p:grpSpPr>
              <a:xfrm>
                <a:off x="3746565" y="1960195"/>
                <a:ext cx="4010405" cy="1172886"/>
                <a:chOff x="3734452" y="3296847"/>
                <a:chExt cx="4010405" cy="1355024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C281F988-FB15-43DD-98F1-A6E89548B4B0}"/>
                    </a:ext>
                  </a:extLst>
                </p:cNvPr>
                <p:cNvSpPr/>
                <p:nvPr/>
              </p:nvSpPr>
              <p:spPr>
                <a:xfrm>
                  <a:off x="3944039" y="3329847"/>
                  <a:ext cx="3800818" cy="1322024"/>
                </a:xfrm>
                <a:prstGeom prst="round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59AC0085-7929-496E-9320-B7CF8BF6F435}"/>
                    </a:ext>
                  </a:extLst>
                </p:cNvPr>
                <p:cNvSpPr txBox="1"/>
                <p:nvPr/>
              </p:nvSpPr>
              <p:spPr>
                <a:xfrm>
                  <a:off x="4767658" y="3296847"/>
                  <a:ext cx="2835296" cy="12157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i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Asset Liabilities Committee </a:t>
                  </a: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(ALCO) &amp; </a:t>
                  </a:r>
                  <a:r>
                    <a:rPr lang="en-US" i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Cash </a:t>
                  </a:r>
                  <a:r>
                    <a:rPr lang="en-US" i="1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Planinng</a:t>
                  </a:r>
                  <a:r>
                    <a:rPr lang="en-US" i="1" dirty="0">
                      <a:solidFill>
                        <a:schemeClr val="bg1">
                          <a:lumMod val="95000"/>
                        </a:schemeClr>
                      </a:solidFill>
                    </a:rPr>
                    <a:t> Information Network </a:t>
                  </a:r>
                  <a:r>
                    <a:rPr lang="en-US" dirty="0">
                      <a:solidFill>
                        <a:schemeClr val="bg1">
                          <a:lumMod val="95000"/>
                        </a:schemeClr>
                      </a:solidFill>
                    </a:rPr>
                    <a:t>(CPIN) Regional</a:t>
                  </a:r>
                  <a:endParaRPr lang="en-ID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  <a:p>
                  <a:pPr algn="ctr"/>
                  <a:endParaRPr lang="en-ID" sz="1700" dirty="0"/>
                </a:p>
              </p:txBody>
            </p:sp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BCB49C49-6D11-461B-B00D-7FE24DFA28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734452" y="3380619"/>
                  <a:ext cx="1137705" cy="1137705"/>
                </a:xfrm>
                <a:prstGeom prst="rect">
                  <a:avLst/>
                </a:prstGeom>
              </p:spPr>
            </p:pic>
          </p:grpSp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BDDB9285-F29C-41EE-9AFF-C59219EBFA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53674" y="1854294"/>
                <a:ext cx="1108654" cy="1108654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D2A3DA28-B3EA-4133-92A7-7D33FB1ABD71}"/>
                  </a:ext>
                </a:extLst>
              </p:cNvPr>
              <p:cNvSpPr txBox="1"/>
              <p:nvPr/>
            </p:nvSpPr>
            <p:spPr>
              <a:xfrm>
                <a:off x="1379626" y="1976683"/>
                <a:ext cx="1906933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New </a:t>
                </a:r>
              </a:p>
              <a:p>
                <a:pPr algn="ctr"/>
                <a:r>
                  <a:rPr lang="en-US">
                    <a:solidFill>
                      <a:schemeClr val="bg1"/>
                    </a:solidFill>
                  </a:rPr>
                  <a:t>Kajian Fiskal Regional</a:t>
                </a:r>
                <a:endParaRPr lang="en-ID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7288011E-14EE-403F-B523-BD8EE29249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905" y="2001456"/>
                <a:ext cx="814330" cy="814330"/>
              </a:xfrm>
              <a:prstGeom prst="rect">
                <a:avLst/>
              </a:prstGeom>
            </p:spPr>
          </p:pic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DC06EC67-04E2-4180-856C-CF1E1D66D633}"/>
                  </a:ext>
                </a:extLst>
              </p:cNvPr>
              <p:cNvSpPr/>
              <p:nvPr/>
            </p:nvSpPr>
            <p:spPr>
              <a:xfrm>
                <a:off x="1499713" y="3777189"/>
                <a:ext cx="814330" cy="46138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DJA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: Rounded Corners 75">
                <a:extLst>
                  <a:ext uri="{FF2B5EF4-FFF2-40B4-BE49-F238E27FC236}">
                    <a16:creationId xmlns:a16="http://schemas.microsoft.com/office/drawing/2014/main" id="{BEADEFC2-AE0F-4A78-94CC-A148C7ED33D5}"/>
                  </a:ext>
                </a:extLst>
              </p:cNvPr>
              <p:cNvSpPr/>
              <p:nvPr/>
            </p:nvSpPr>
            <p:spPr>
              <a:xfrm>
                <a:off x="4878912" y="3198970"/>
                <a:ext cx="897415" cy="48575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DJPPR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C4ED704C-08A4-40E9-A8BE-0E11CFFE355E}"/>
                  </a:ext>
                </a:extLst>
              </p:cNvPr>
              <p:cNvSpPr/>
              <p:nvPr/>
            </p:nvSpPr>
            <p:spPr>
              <a:xfrm>
                <a:off x="4926353" y="3753258"/>
                <a:ext cx="814330" cy="46138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DJPK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1DE1DE64-F618-485E-8785-ADC5F897FDB7}"/>
                  </a:ext>
                </a:extLst>
              </p:cNvPr>
              <p:cNvSpPr/>
              <p:nvPr/>
            </p:nvSpPr>
            <p:spPr>
              <a:xfrm>
                <a:off x="489488" y="3730054"/>
                <a:ext cx="897415" cy="48575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BPPK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30E0D140-F7FD-495A-991A-74E4ED7060E0}"/>
                  </a:ext>
                </a:extLst>
              </p:cNvPr>
              <p:cNvSpPr/>
              <p:nvPr/>
            </p:nvSpPr>
            <p:spPr>
              <a:xfrm>
                <a:off x="2499149" y="3791053"/>
                <a:ext cx="814330" cy="46138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/>
                    </a:solidFill>
                  </a:rPr>
                  <a:t>Setjen</a:t>
                </a:r>
                <a:endParaRPr lang="en-ID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74F9801A-6647-47AE-8646-79524443563D}"/>
                  </a:ext>
                </a:extLst>
              </p:cNvPr>
              <p:cNvSpPr/>
              <p:nvPr/>
            </p:nvSpPr>
            <p:spPr>
              <a:xfrm>
                <a:off x="5935315" y="3740897"/>
                <a:ext cx="814330" cy="46138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/>
                    </a:solidFill>
                  </a:rPr>
                  <a:t>Setjen</a:t>
                </a:r>
                <a:endParaRPr lang="en-ID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455A9E6-424B-4614-BD54-ED0706EDF21E}"/>
                  </a:ext>
                </a:extLst>
              </p:cNvPr>
              <p:cNvSpPr/>
              <p:nvPr/>
            </p:nvSpPr>
            <p:spPr>
              <a:xfrm>
                <a:off x="8152102" y="4299610"/>
                <a:ext cx="897414" cy="46138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DJA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54D46AB9-AA39-4E19-806D-4C819017F7D4}"/>
                  </a:ext>
                </a:extLst>
              </p:cNvPr>
              <p:cNvSpPr/>
              <p:nvPr/>
            </p:nvSpPr>
            <p:spPr>
              <a:xfrm>
                <a:off x="9161525" y="4284999"/>
                <a:ext cx="897414" cy="46138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</a:rPr>
                  <a:t>Setjen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DD4E3520-A1EC-49CE-B69E-64A3A555A43E}"/>
                  </a:ext>
                </a:extLst>
              </p:cNvPr>
              <p:cNvSpPr/>
              <p:nvPr/>
            </p:nvSpPr>
            <p:spPr>
              <a:xfrm>
                <a:off x="10108284" y="4261006"/>
                <a:ext cx="897414" cy="46138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SMV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D234A2B9-2DBE-4715-9730-019EC51DC2C1}"/>
                  </a:ext>
                </a:extLst>
              </p:cNvPr>
              <p:cNvSpPr/>
              <p:nvPr/>
            </p:nvSpPr>
            <p:spPr>
              <a:xfrm>
                <a:off x="11083638" y="4261006"/>
                <a:ext cx="897414" cy="461381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BLU</a:t>
                </a:r>
                <a:endParaRPr lang="en-ID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0FC54AE4-5DAC-4C9E-BF89-60D776283429}"/>
                  </a:ext>
                </a:extLst>
              </p:cNvPr>
              <p:cNvSpPr/>
              <p:nvPr/>
            </p:nvSpPr>
            <p:spPr>
              <a:xfrm>
                <a:off x="6875743" y="3740897"/>
                <a:ext cx="814330" cy="461381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>
                    <a:solidFill>
                      <a:schemeClr val="tx1"/>
                    </a:solidFill>
                  </a:rPr>
                  <a:t>DJA</a:t>
                </a:r>
                <a:endParaRPr lang="en-ID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1EC6C73-8E7C-4BF0-B87F-8068F51BD6C2}"/>
                </a:ext>
              </a:extLst>
            </p:cNvPr>
            <p:cNvSpPr txBox="1"/>
            <p:nvPr/>
          </p:nvSpPr>
          <p:spPr>
            <a:xfrm>
              <a:off x="8912615" y="2742366"/>
              <a:ext cx="28136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</a:rPr>
                <a:t>Forum Koordinasi Pengelolaan Keuangan Negara</a:t>
              </a:r>
              <a:endParaRPr lang="en-ID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24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73050-42FD-423C-A276-BC82F9CC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85" y="132316"/>
            <a:ext cx="10222830" cy="595673"/>
          </a:xfrm>
        </p:spPr>
        <p:txBody>
          <a:bodyPr>
            <a:normAutofit/>
          </a:bodyPr>
          <a:lstStyle/>
          <a:p>
            <a:r>
              <a:rPr lang="en-US" dirty="0"/>
              <a:t>Forum </a:t>
            </a:r>
            <a:r>
              <a:rPr lang="en-US" dirty="0" err="1"/>
              <a:t>Koordinasi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 Negara</a:t>
            </a:r>
            <a:endParaRPr lang="id-ID" dirty="0"/>
          </a:p>
        </p:txBody>
      </p:sp>
      <p:sp>
        <p:nvSpPr>
          <p:cNvPr id="39" name="Slide Number Placeholder 7">
            <a:extLst>
              <a:ext uri="{FF2B5EF4-FFF2-40B4-BE49-F238E27FC236}">
                <a16:creationId xmlns:a16="http://schemas.microsoft.com/office/drawing/2014/main" id="{7EB0234C-14B6-4D75-B879-1AB80E527DF5}"/>
              </a:ext>
            </a:extLst>
          </p:cNvPr>
          <p:cNvSpPr txBox="1">
            <a:spLocks/>
          </p:cNvSpPr>
          <p:nvPr/>
        </p:nvSpPr>
        <p:spPr>
          <a:xfrm>
            <a:off x="11617447" y="6580875"/>
            <a:ext cx="519509" cy="229000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7A9826-C85A-43BB-9A4D-2C608D6018A0}" type="slidenum">
              <a:rPr lang="en-US" sz="1600" b="1" i="1" smtClean="0">
                <a:solidFill>
                  <a:srgbClr val="005B8E"/>
                </a:solidFill>
              </a:rPr>
              <a:pPr/>
              <a:t>8</a:t>
            </a:fld>
            <a:endParaRPr lang="en-US" sz="1600" b="1" i="1" dirty="0">
              <a:solidFill>
                <a:srgbClr val="005B8E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F0ED074-B4C4-458B-8DD8-E789671A7ADD}"/>
              </a:ext>
            </a:extLst>
          </p:cNvPr>
          <p:cNvSpPr/>
          <p:nvPr/>
        </p:nvSpPr>
        <p:spPr>
          <a:xfrm>
            <a:off x="5267179" y="1641647"/>
            <a:ext cx="2338922" cy="49392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893763" algn="l"/>
              </a:tabLst>
            </a:pPr>
            <a:r>
              <a:rPr lang="en-US" sz="1600" b="1" dirty="0" err="1">
                <a:solidFill>
                  <a:schemeClr val="tx1"/>
                </a:solidFill>
              </a:rPr>
              <a:t>Mendukung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peran</a:t>
            </a:r>
            <a:r>
              <a:rPr lang="en-US" sz="1600" b="1" dirty="0">
                <a:solidFill>
                  <a:schemeClr val="tx1"/>
                </a:solidFill>
              </a:rPr>
              <a:t> RCE </a:t>
            </a:r>
            <a:r>
              <a:rPr lang="en-US" sz="1600" b="1" dirty="0" err="1">
                <a:solidFill>
                  <a:schemeClr val="tx1"/>
                </a:solidFill>
              </a:rPr>
              <a:t>dalam</a:t>
            </a:r>
            <a:r>
              <a:rPr lang="en-US" sz="1600" b="1" dirty="0">
                <a:solidFill>
                  <a:schemeClr val="tx1"/>
                </a:solidFill>
              </a:rPr>
              <a:t>: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en-US" sz="1600" dirty="0" err="1">
                <a:solidFill>
                  <a:schemeClr val="tx1"/>
                </a:solidFill>
              </a:rPr>
              <a:t>Men</a:t>
            </a:r>
            <a:r>
              <a:rPr lang="en-US" sz="1600" i="1" dirty="0" err="1">
                <a:solidFill>
                  <a:schemeClr val="tx1"/>
                </a:solidFill>
              </a:rPr>
              <a:t>delivered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kebijakan-kebijakan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pemerintah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pusat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marL="263525" indent="-263525" algn="just">
              <a:buFont typeface="+mj-lt"/>
              <a:buAutoNum type="arabicPeriod"/>
            </a:pPr>
            <a:r>
              <a:rPr lang="en-ID" sz="1600" dirty="0" err="1">
                <a:solidFill>
                  <a:schemeClr val="tx1"/>
                </a:solidFill>
              </a:rPr>
              <a:t>Mengharmonisasi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kebijakan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pemerintah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pusat</a:t>
            </a:r>
            <a:r>
              <a:rPr lang="en-ID" sz="1600" dirty="0">
                <a:solidFill>
                  <a:schemeClr val="tx1"/>
                </a:solidFill>
              </a:rPr>
              <a:t> dan </a:t>
            </a:r>
            <a:r>
              <a:rPr lang="en-ID" sz="1600" dirty="0" err="1">
                <a:solidFill>
                  <a:schemeClr val="tx1"/>
                </a:solidFill>
              </a:rPr>
              <a:t>daerah</a:t>
            </a:r>
            <a:endParaRPr lang="en-ID" sz="1600" dirty="0">
              <a:solidFill>
                <a:schemeClr val="tx1"/>
              </a:solidFill>
            </a:endParaRPr>
          </a:p>
          <a:p>
            <a:pPr marL="263525" indent="-263525" algn="just">
              <a:buFont typeface="+mj-lt"/>
              <a:buAutoNum type="arabicPeriod"/>
            </a:pPr>
            <a:r>
              <a:rPr lang="en-ID" sz="1600" dirty="0" err="1">
                <a:solidFill>
                  <a:schemeClr val="tx1"/>
                </a:solidFill>
              </a:rPr>
              <a:t>Memperkuat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sinergi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kelembagaan</a:t>
            </a:r>
            <a:r>
              <a:rPr lang="en-ID" sz="1600" dirty="0">
                <a:solidFill>
                  <a:schemeClr val="tx1"/>
                </a:solidFill>
              </a:rPr>
              <a:t> dan </a:t>
            </a:r>
            <a:r>
              <a:rPr lang="en-ID" sz="1600" dirty="0" err="1">
                <a:solidFill>
                  <a:schemeClr val="tx1"/>
                </a:solidFill>
              </a:rPr>
              <a:t>peran</a:t>
            </a:r>
            <a:r>
              <a:rPr lang="en-ID" sz="1600" dirty="0">
                <a:solidFill>
                  <a:schemeClr val="tx1"/>
                </a:solidFill>
              </a:rPr>
              <a:t> Kementerian </a:t>
            </a:r>
            <a:r>
              <a:rPr lang="en-ID" sz="1600" dirty="0" err="1">
                <a:solidFill>
                  <a:schemeClr val="tx1"/>
                </a:solidFill>
              </a:rPr>
              <a:t>Keuangan</a:t>
            </a:r>
            <a:r>
              <a:rPr lang="en-ID" sz="1600" dirty="0">
                <a:solidFill>
                  <a:schemeClr val="tx1"/>
                </a:solidFill>
              </a:rPr>
              <a:t> di </a:t>
            </a:r>
            <a:r>
              <a:rPr lang="en-ID" sz="1600" dirty="0" err="1">
                <a:solidFill>
                  <a:schemeClr val="tx1"/>
                </a:solidFill>
              </a:rPr>
              <a:t>daerah</a:t>
            </a:r>
            <a:endParaRPr lang="en-ID" sz="1600" dirty="0">
              <a:solidFill>
                <a:schemeClr val="tx1"/>
              </a:solidFill>
            </a:endParaRPr>
          </a:p>
          <a:p>
            <a:pPr marL="263525" indent="-263525" algn="just">
              <a:buFont typeface="+mj-lt"/>
              <a:buAutoNum type="arabicPeriod"/>
            </a:pPr>
            <a:r>
              <a:rPr lang="en-ID" sz="1600" dirty="0" err="1">
                <a:solidFill>
                  <a:schemeClr val="tx1"/>
                </a:solidFill>
              </a:rPr>
              <a:t>Memberikan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pendampingan</a:t>
            </a:r>
            <a:r>
              <a:rPr lang="en-ID" sz="1600" dirty="0">
                <a:solidFill>
                  <a:schemeClr val="tx1"/>
                </a:solidFill>
              </a:rPr>
              <a:t> dan </a:t>
            </a:r>
            <a:r>
              <a:rPr lang="en-ID" sz="1600" dirty="0" err="1">
                <a:solidFill>
                  <a:schemeClr val="tx1"/>
                </a:solidFill>
              </a:rPr>
              <a:t>asistensi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kepada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pemda</a:t>
            </a:r>
            <a:endParaRPr lang="en-ID" sz="1600" dirty="0">
              <a:solidFill>
                <a:schemeClr val="tx1"/>
              </a:solidFill>
            </a:endParaRPr>
          </a:p>
          <a:p>
            <a:pPr marL="263525" indent="-263525" algn="just">
              <a:buFont typeface="+mj-lt"/>
              <a:buAutoNum type="arabicPeriod"/>
            </a:pPr>
            <a:r>
              <a:rPr lang="en-ID" sz="1600" dirty="0" err="1">
                <a:solidFill>
                  <a:schemeClr val="tx1"/>
                </a:solidFill>
              </a:rPr>
              <a:t>Meningkatkan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kapasitas</a:t>
            </a:r>
            <a:r>
              <a:rPr lang="en-ID" sz="1600" dirty="0">
                <a:solidFill>
                  <a:schemeClr val="tx1"/>
                </a:solidFill>
              </a:rPr>
              <a:t> SDM </a:t>
            </a:r>
            <a:r>
              <a:rPr lang="en-ID" sz="1600" dirty="0" err="1">
                <a:solidFill>
                  <a:schemeClr val="tx1"/>
                </a:solidFill>
              </a:rPr>
              <a:t>Pengelola</a:t>
            </a:r>
            <a:r>
              <a:rPr lang="en-ID" sz="1600" dirty="0">
                <a:solidFill>
                  <a:schemeClr val="tx1"/>
                </a:solidFill>
              </a:rPr>
              <a:t> </a:t>
            </a:r>
            <a:r>
              <a:rPr lang="en-ID" sz="1600" dirty="0" err="1">
                <a:solidFill>
                  <a:schemeClr val="tx1"/>
                </a:solidFill>
              </a:rPr>
              <a:t>Keuangan</a:t>
            </a:r>
            <a:r>
              <a:rPr lang="en-ID" sz="1600" dirty="0">
                <a:solidFill>
                  <a:schemeClr val="tx1"/>
                </a:solidFill>
              </a:rPr>
              <a:t> Negara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23FBBF0-0A68-4A8E-B15B-B8360BF41FA3}"/>
              </a:ext>
            </a:extLst>
          </p:cNvPr>
          <p:cNvGrpSpPr/>
          <p:nvPr/>
        </p:nvGrpSpPr>
        <p:grpSpPr>
          <a:xfrm>
            <a:off x="1164490" y="1033117"/>
            <a:ext cx="3117734" cy="5557259"/>
            <a:chOff x="1182656" y="830823"/>
            <a:chExt cx="3117734" cy="555725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202875F-49AF-400C-80AD-46806DA466BF}"/>
                </a:ext>
              </a:extLst>
            </p:cNvPr>
            <p:cNvGrpSpPr/>
            <p:nvPr/>
          </p:nvGrpSpPr>
          <p:grpSpPr>
            <a:xfrm>
              <a:off x="1182656" y="830823"/>
              <a:ext cx="3117734" cy="5557259"/>
              <a:chOff x="843609" y="874930"/>
              <a:chExt cx="3117734" cy="5557259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004177F-F3E5-44C2-B7B2-1DF6AADB2CF5}"/>
                  </a:ext>
                </a:extLst>
              </p:cNvPr>
              <p:cNvGrpSpPr/>
              <p:nvPr/>
            </p:nvGrpSpPr>
            <p:grpSpPr>
              <a:xfrm>
                <a:off x="843609" y="874930"/>
                <a:ext cx="3117734" cy="5557259"/>
                <a:chOff x="843609" y="874930"/>
                <a:chExt cx="3117734" cy="5557259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AA00FC99-086F-4C3A-AF80-EE8CD233C9B0}"/>
                    </a:ext>
                  </a:extLst>
                </p:cNvPr>
                <p:cNvSpPr/>
                <p:nvPr/>
              </p:nvSpPr>
              <p:spPr>
                <a:xfrm>
                  <a:off x="843609" y="1800679"/>
                  <a:ext cx="3099218" cy="1713083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C6DB344-FA14-48E6-A742-56F04FD159AD}"/>
                    </a:ext>
                  </a:extLst>
                </p:cNvPr>
                <p:cNvSpPr/>
                <p:nvPr/>
              </p:nvSpPr>
              <p:spPr>
                <a:xfrm>
                  <a:off x="992284" y="1576598"/>
                  <a:ext cx="2856215" cy="659189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Forum </a:t>
                  </a:r>
                  <a:r>
                    <a:rPr lang="en-US" sz="14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Koordinasi</a:t>
                  </a:r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Pengelolaan</a:t>
                  </a:r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Keuangan</a:t>
                  </a:r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Negara Tingkat Pusat</a:t>
                  </a:r>
                  <a:endParaRPr lang="en-ID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5FB9B26D-0F95-4A40-945F-C77C43B89216}"/>
                    </a:ext>
                  </a:extLst>
                </p:cNvPr>
                <p:cNvSpPr/>
                <p:nvPr/>
              </p:nvSpPr>
              <p:spPr>
                <a:xfrm>
                  <a:off x="882566" y="874930"/>
                  <a:ext cx="2856214" cy="391455"/>
                </a:xfrm>
                <a:prstGeom prst="round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>
                      <a:solidFill>
                        <a:schemeClr val="tx1"/>
                      </a:solidFill>
                    </a:rPr>
                    <a:t>KELEMBAGAAN</a:t>
                  </a:r>
                  <a:endParaRPr lang="en-ID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4EECD6B-AB75-47BD-BD73-269039F29B73}"/>
                    </a:ext>
                  </a:extLst>
                </p:cNvPr>
                <p:cNvSpPr txBox="1"/>
                <p:nvPr/>
              </p:nvSpPr>
              <p:spPr>
                <a:xfrm>
                  <a:off x="1010799" y="2340061"/>
                  <a:ext cx="2856215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4625" indent="-174625">
                    <a:buFont typeface="Arial" panose="020B0604020202020204" pitchFamily="34" charset="0"/>
                    <a:buChar char="•"/>
                  </a:pPr>
                  <a:r>
                    <a:rPr lang="en-US" sz="1500" dirty="0">
                      <a:solidFill>
                        <a:schemeClr val="tx1"/>
                      </a:solidFill>
                    </a:rPr>
                    <a:t>Unit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Eselon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 I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Kemenkeu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, SMV </a:t>
                  </a:r>
                  <a:r>
                    <a:rPr lang="en-US" sz="1500">
                      <a:solidFill>
                        <a:schemeClr val="tx1"/>
                      </a:solidFill>
                    </a:rPr>
                    <a:t>dan BLU (Tahap Awal)</a:t>
                  </a:r>
                  <a:endParaRPr lang="en-US" sz="1500" dirty="0">
                    <a:solidFill>
                      <a:schemeClr val="tx1"/>
                    </a:solidFill>
                  </a:endParaRPr>
                </a:p>
                <a:p>
                  <a:pPr marL="174625" indent="-174625">
                    <a:buFont typeface="Arial" panose="020B0604020202020204" pitchFamily="34" charset="0"/>
                    <a:buChar char="•"/>
                  </a:pPr>
                  <a:r>
                    <a:rPr lang="en-US" sz="1500" dirty="0" err="1">
                      <a:solidFill>
                        <a:schemeClr val="tx1"/>
                      </a:solidFill>
                    </a:rPr>
                    <a:t>Dibentuk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melalui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 Keputusan </a:t>
                  </a:r>
                  <a:r>
                    <a:rPr lang="en-US" sz="1500">
                      <a:solidFill>
                        <a:schemeClr val="tx1"/>
                      </a:solidFill>
                    </a:rPr>
                    <a:t>Menteri Keuangan</a:t>
                  </a:r>
                  <a:endParaRPr lang="en-US" sz="15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88759D44-A444-4A3B-9778-9CCFD31D82C3}"/>
                    </a:ext>
                  </a:extLst>
                </p:cNvPr>
                <p:cNvSpPr/>
                <p:nvPr/>
              </p:nvSpPr>
              <p:spPr>
                <a:xfrm>
                  <a:off x="862125" y="3966814"/>
                  <a:ext cx="3099218" cy="246537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5FB03ACE-C53E-4915-8DAB-2C740DE5B937}"/>
                    </a:ext>
                  </a:extLst>
                </p:cNvPr>
                <p:cNvSpPr/>
                <p:nvPr/>
              </p:nvSpPr>
              <p:spPr>
                <a:xfrm>
                  <a:off x="1010800" y="3742733"/>
                  <a:ext cx="2856215" cy="659189"/>
                </a:xfrm>
                <a:prstGeom prst="round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Forum </a:t>
                  </a:r>
                  <a:r>
                    <a:rPr lang="en-US" sz="14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Koordinasi</a:t>
                  </a:r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Pengelolaan</a:t>
                  </a:r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</a:t>
                  </a:r>
                  <a:r>
                    <a:rPr lang="en-US" sz="1400" dirty="0" err="1">
                      <a:solidFill>
                        <a:schemeClr val="bg1">
                          <a:lumMod val="95000"/>
                        </a:schemeClr>
                      </a:solidFill>
                    </a:rPr>
                    <a:t>Keuangan</a:t>
                  </a:r>
                  <a:r>
                    <a:rPr lang="en-US" sz="1400" dirty="0">
                      <a:solidFill>
                        <a:schemeClr val="bg1">
                          <a:lumMod val="95000"/>
                        </a:schemeClr>
                      </a:solidFill>
                    </a:rPr>
                    <a:t> Negara Tingkat Daerah</a:t>
                  </a:r>
                  <a:endParaRPr lang="en-ID" sz="1400" dirty="0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CDAA77FC-7A8C-4E75-99A1-1B6524FBDD96}"/>
                    </a:ext>
                  </a:extLst>
                </p:cNvPr>
                <p:cNvSpPr txBox="1"/>
                <p:nvPr/>
              </p:nvSpPr>
              <p:spPr>
                <a:xfrm>
                  <a:off x="1010799" y="4493197"/>
                  <a:ext cx="2837699" cy="19389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4625" indent="-174625">
                    <a:buFont typeface="Arial" panose="020B0604020202020204" pitchFamily="34" charset="0"/>
                    <a:buChar char="•"/>
                  </a:pPr>
                  <a:r>
                    <a:rPr lang="en-US" sz="1500" dirty="0">
                      <a:solidFill>
                        <a:schemeClr val="tx1"/>
                      </a:solidFill>
                    </a:rPr>
                    <a:t>Unit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Vertikal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Eselon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 I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Kemenkeu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,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Pemda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, BPKP, BPS, BI, OJK,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Perguruan</a:t>
                  </a:r>
                  <a:r>
                    <a:rPr lang="en-US" sz="1500" dirty="0">
                      <a:solidFill>
                        <a:schemeClr val="tx1"/>
                      </a:solidFill>
                    </a:rPr>
                    <a:t> Tinggi/ </a:t>
                  </a:r>
                  <a:r>
                    <a:rPr lang="en-US" sz="1500" dirty="0" err="1">
                      <a:solidFill>
                        <a:schemeClr val="tx1"/>
                      </a:solidFill>
                    </a:rPr>
                    <a:t>Akademisi</a:t>
                  </a:r>
                  <a:r>
                    <a:rPr lang="en-US" sz="1500">
                      <a:solidFill>
                        <a:schemeClr val="tx1"/>
                      </a:solidFill>
                    </a:rPr>
                    <a:t>, SMV dan BLU</a:t>
                  </a:r>
                </a:p>
                <a:p>
                  <a:pPr marL="174625" indent="-174625">
                    <a:buFont typeface="Arial" panose="020B0604020202020204" pitchFamily="34" charset="0"/>
                    <a:buChar char="•"/>
                  </a:pPr>
                  <a:r>
                    <a:rPr lang="en-US" sz="1500"/>
                    <a:t>Dibentuk </a:t>
                  </a:r>
                  <a:r>
                    <a:rPr lang="en-US" sz="1500" err="1"/>
                    <a:t>melalui</a:t>
                  </a:r>
                  <a:r>
                    <a:rPr lang="en-US" sz="1500"/>
                    <a:t> </a:t>
                  </a:r>
                  <a:r>
                    <a:rPr lang="en-US" sz="1500">
                      <a:solidFill>
                        <a:schemeClr val="tx1"/>
                      </a:solidFill>
                    </a:rPr>
                    <a:t>Keputusan Menteri Keuangan yang ditandatangani Kanwil DJPb atas nama Menteri Keuangan</a:t>
                  </a:r>
                  <a:endParaRPr lang="en-ID" sz="15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0" name="Connector: Elbow 19">
                <a:extLst>
                  <a:ext uri="{FF2B5EF4-FFF2-40B4-BE49-F238E27FC236}">
                    <a16:creationId xmlns:a16="http://schemas.microsoft.com/office/drawing/2014/main" id="{9807AB65-D365-4F23-B9CC-00AD5C5A0581}"/>
                  </a:ext>
                </a:extLst>
              </p:cNvPr>
              <p:cNvCxnSpPr>
                <a:cxnSpLocks/>
                <a:stCxn id="15" idx="3"/>
                <a:endCxn id="34" idx="3"/>
              </p:cNvCxnSpPr>
              <p:nvPr/>
            </p:nvCxnSpPr>
            <p:spPr>
              <a:xfrm>
                <a:off x="3942827" y="2657221"/>
                <a:ext cx="18516" cy="2542281"/>
              </a:xfrm>
              <a:prstGeom prst="bentConnector3">
                <a:avLst>
                  <a:gd name="adj1" fmla="val 2999249"/>
                </a:avLst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090F7CEB-F801-4DE3-AA7A-5871435A1DF3}"/>
                </a:ext>
              </a:extLst>
            </p:cNvPr>
            <p:cNvCxnSpPr>
              <a:stCxn id="34" idx="1"/>
              <a:endCxn id="15" idx="1"/>
            </p:cNvCxnSpPr>
            <p:nvPr/>
          </p:nvCxnSpPr>
          <p:spPr>
            <a:xfrm rot="10800000">
              <a:off x="1182656" y="2613115"/>
              <a:ext cx="18516" cy="2542281"/>
            </a:xfrm>
            <a:prstGeom prst="bentConnector3">
              <a:avLst>
                <a:gd name="adj1" fmla="val 3054731"/>
              </a:avLst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B49C2CB-AD25-4B12-95C0-9D6ED78ADCB0}"/>
              </a:ext>
            </a:extLst>
          </p:cNvPr>
          <p:cNvSpPr/>
          <p:nvPr/>
        </p:nvSpPr>
        <p:spPr>
          <a:xfrm>
            <a:off x="5223019" y="1095955"/>
            <a:ext cx="2338923" cy="334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TUJUAN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AE5A49E-F69D-4287-B8AC-81D3E1B9723F}"/>
              </a:ext>
            </a:extLst>
          </p:cNvPr>
          <p:cNvSpPr/>
          <p:nvPr/>
        </p:nvSpPr>
        <p:spPr>
          <a:xfrm>
            <a:off x="7705165" y="1650936"/>
            <a:ext cx="2084427" cy="2464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AFBF68A-46B2-43A0-A08D-4487A6A2144A}"/>
              </a:ext>
            </a:extLst>
          </p:cNvPr>
          <p:cNvSpPr/>
          <p:nvPr/>
        </p:nvSpPr>
        <p:spPr>
          <a:xfrm>
            <a:off x="7725657" y="4235541"/>
            <a:ext cx="2063934" cy="2282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94C84BE-7934-491D-9A48-23D4FE4B529B}"/>
              </a:ext>
            </a:extLst>
          </p:cNvPr>
          <p:cNvSpPr/>
          <p:nvPr/>
        </p:nvSpPr>
        <p:spPr>
          <a:xfrm>
            <a:off x="7705165" y="1092382"/>
            <a:ext cx="2084426" cy="334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OUTPUT</a:t>
            </a:r>
          </a:p>
        </p:txBody>
      </p:sp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B293849C-1E35-4C8A-B37D-70C1F2BC4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23" y="1770977"/>
            <a:ext cx="609424" cy="60942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BFDBCCA-C475-4225-B4DD-ADDAFF955CF6}"/>
              </a:ext>
            </a:extLst>
          </p:cNvPr>
          <p:cNvSpPr txBox="1"/>
          <p:nvPr/>
        </p:nvSpPr>
        <p:spPr>
          <a:xfrm>
            <a:off x="7727399" y="2421009"/>
            <a:ext cx="20531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/>
              <a:t>Laporan</a:t>
            </a:r>
            <a:r>
              <a:rPr lang="en-US" sz="1600" dirty="0"/>
              <a:t> yang </a:t>
            </a:r>
            <a:r>
              <a:rPr lang="en-US" sz="1600" dirty="0" err="1"/>
              <a:t>memuat</a:t>
            </a:r>
            <a:r>
              <a:rPr lang="en-US" sz="1600" dirty="0"/>
              <a:t> feedback, </a:t>
            </a:r>
            <a:r>
              <a:rPr lang="en-US" sz="1600" dirty="0" err="1"/>
              <a:t>masukan</a:t>
            </a:r>
            <a:r>
              <a:rPr lang="en-US" sz="1600" dirty="0"/>
              <a:t>, dan </a:t>
            </a:r>
            <a:r>
              <a:rPr lang="en-US" sz="1600" dirty="0" err="1"/>
              <a:t>rekomendasi</a:t>
            </a:r>
            <a:r>
              <a:rPr lang="en-US" sz="1600" dirty="0"/>
              <a:t> </a:t>
            </a:r>
            <a:r>
              <a:rPr lang="en-US" sz="1600" dirty="0" err="1"/>
              <a:t>pengelolaan</a:t>
            </a:r>
            <a:r>
              <a:rPr lang="en-US" sz="1600" dirty="0"/>
              <a:t> </a:t>
            </a:r>
            <a:r>
              <a:rPr lang="en-US" sz="1600" dirty="0" err="1"/>
              <a:t>keuangan</a:t>
            </a:r>
            <a:r>
              <a:rPr lang="en-US" sz="1600" dirty="0"/>
              <a:t> negara</a:t>
            </a:r>
            <a:endParaRPr lang="en-ID" sz="1600" dirty="0"/>
          </a:p>
        </p:txBody>
      </p:sp>
      <p:pic>
        <p:nvPicPr>
          <p:cNvPr id="61" name="Picture 60" descr="Text&#10;&#10;Description automatically generated">
            <a:extLst>
              <a:ext uri="{FF2B5EF4-FFF2-40B4-BE49-F238E27FC236}">
                <a16:creationId xmlns:a16="http://schemas.microsoft.com/office/drawing/2014/main" id="{0A99A77D-CAEC-4A7D-A2F8-BB1BDF794A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823" y="4387302"/>
            <a:ext cx="652895" cy="652895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C77A70C6-3374-4940-A3FF-DAED047ED00D}"/>
              </a:ext>
            </a:extLst>
          </p:cNvPr>
          <p:cNvSpPr txBox="1"/>
          <p:nvPr/>
        </p:nvSpPr>
        <p:spPr>
          <a:xfrm>
            <a:off x="7826565" y="5106290"/>
            <a:ext cx="1954017" cy="1249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sz="1500" i="1"/>
              <a:t>Brief sheet, </a:t>
            </a:r>
            <a:r>
              <a:rPr lang="en-US" sz="1500"/>
              <a:t>Kajian, </a:t>
            </a:r>
            <a:r>
              <a:rPr lang="en-US" sz="1500" i="1"/>
              <a:t>P</a:t>
            </a:r>
            <a:r>
              <a:rPr lang="en-US" sz="1500"/>
              <a:t>ublikasi  </a:t>
            </a:r>
            <a:r>
              <a:rPr lang="en-US" sz="1500" dirty="0" err="1"/>
              <a:t>Kebijakan-Kebijakan</a:t>
            </a:r>
            <a:r>
              <a:rPr lang="en-US" sz="1500" dirty="0"/>
              <a:t> </a:t>
            </a:r>
            <a:r>
              <a:rPr lang="en-US" sz="1500" dirty="0" err="1"/>
              <a:t>Fiskal</a:t>
            </a:r>
            <a:r>
              <a:rPr lang="en-US" sz="1500" dirty="0"/>
              <a:t> dan </a:t>
            </a:r>
            <a:r>
              <a:rPr lang="en-US" sz="1500" dirty="0" err="1"/>
              <a:t>Pengelolaan</a:t>
            </a:r>
            <a:r>
              <a:rPr lang="en-US" sz="1500" dirty="0"/>
              <a:t> </a:t>
            </a:r>
            <a:r>
              <a:rPr lang="en-US" sz="1500" dirty="0" err="1"/>
              <a:t>Keuangan</a:t>
            </a:r>
            <a:r>
              <a:rPr lang="en-US" sz="1500" dirty="0"/>
              <a:t> Negara  </a:t>
            </a:r>
            <a:r>
              <a:rPr lang="en-US" sz="1500" dirty="0" err="1"/>
              <a:t>kepada</a:t>
            </a:r>
            <a:r>
              <a:rPr lang="en-US" sz="1500" dirty="0"/>
              <a:t> </a:t>
            </a:r>
            <a:r>
              <a:rPr lang="en-US" sz="1500" dirty="0" err="1"/>
              <a:t>Publik</a:t>
            </a:r>
            <a:r>
              <a:rPr lang="en-US" sz="1500" dirty="0"/>
              <a:t> dan </a:t>
            </a:r>
            <a:r>
              <a:rPr lang="en-US" sz="1500" dirty="0" err="1"/>
              <a:t>Pemda</a:t>
            </a:r>
            <a:endParaRPr lang="en-ID" sz="15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7A8476-9E25-4AD0-B5AF-A73407A5F94A}"/>
              </a:ext>
            </a:extLst>
          </p:cNvPr>
          <p:cNvSpPr/>
          <p:nvPr/>
        </p:nvSpPr>
        <p:spPr>
          <a:xfrm>
            <a:off x="9975617" y="1104265"/>
            <a:ext cx="2084427" cy="3341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OUTCOME</a:t>
            </a:r>
          </a:p>
        </p:txBody>
      </p:sp>
      <p:sp>
        <p:nvSpPr>
          <p:cNvPr id="64" name="Persegi Panjang 31">
            <a:extLst>
              <a:ext uri="{FF2B5EF4-FFF2-40B4-BE49-F238E27FC236}">
                <a16:creationId xmlns:a16="http://schemas.microsoft.com/office/drawing/2014/main" id="{AB06475C-7A07-435F-A1AE-19B6CC6454DD}"/>
              </a:ext>
            </a:extLst>
          </p:cNvPr>
          <p:cNvSpPr/>
          <p:nvPr/>
        </p:nvSpPr>
        <p:spPr>
          <a:xfrm>
            <a:off x="9992388" y="1636356"/>
            <a:ext cx="1978108" cy="95410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C22343-B05D-4F93-B7F7-7953EF9521D8}"/>
              </a:ext>
            </a:extLst>
          </p:cNvPr>
          <p:cNvSpPr txBox="1"/>
          <p:nvPr/>
        </p:nvSpPr>
        <p:spPr>
          <a:xfrm>
            <a:off x="10009597" y="1650936"/>
            <a:ext cx="1978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Penguatan</a:t>
            </a:r>
            <a:r>
              <a:rPr lang="en-US" sz="1400" dirty="0"/>
              <a:t> </a:t>
            </a:r>
            <a:r>
              <a:rPr lang="en-US" sz="1400" dirty="0" err="1"/>
              <a:t>sinergi</a:t>
            </a:r>
            <a:r>
              <a:rPr lang="en-US" sz="1400" dirty="0"/>
              <a:t>, </a:t>
            </a:r>
            <a:r>
              <a:rPr lang="en-US" sz="1400" dirty="0" err="1"/>
              <a:t>kerja</a:t>
            </a:r>
            <a:r>
              <a:rPr lang="en-US" sz="1400" dirty="0"/>
              <a:t> </a:t>
            </a:r>
            <a:r>
              <a:rPr lang="en-US" sz="1400" dirty="0" err="1"/>
              <a:t>sama</a:t>
            </a:r>
            <a:r>
              <a:rPr lang="en-US" sz="1400" dirty="0"/>
              <a:t> dan </a:t>
            </a:r>
            <a:r>
              <a:rPr lang="en-US" sz="1400" dirty="0" err="1"/>
              <a:t>koordinasi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dirty="0" err="1"/>
              <a:t>berbagi</a:t>
            </a:r>
            <a:r>
              <a:rPr lang="en-US" sz="1400" dirty="0"/>
              <a:t> </a:t>
            </a:r>
            <a:r>
              <a:rPr lang="en-US" sz="1400" i="1" dirty="0"/>
              <a:t>stakeholders</a:t>
            </a:r>
            <a:r>
              <a:rPr lang="en-US" sz="1400" dirty="0"/>
              <a:t> di Daerah</a:t>
            </a:r>
          </a:p>
        </p:txBody>
      </p:sp>
      <p:sp>
        <p:nvSpPr>
          <p:cNvPr id="70" name="Persegi Panjang 31">
            <a:extLst>
              <a:ext uri="{FF2B5EF4-FFF2-40B4-BE49-F238E27FC236}">
                <a16:creationId xmlns:a16="http://schemas.microsoft.com/office/drawing/2014/main" id="{403ECF29-FB3A-464E-9F5A-F3CB5DC85928}"/>
              </a:ext>
            </a:extLst>
          </p:cNvPr>
          <p:cNvSpPr/>
          <p:nvPr/>
        </p:nvSpPr>
        <p:spPr>
          <a:xfrm>
            <a:off x="9992388" y="2672950"/>
            <a:ext cx="1978108" cy="137041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dirty="0"/>
          </a:p>
        </p:txBody>
      </p:sp>
      <p:sp>
        <p:nvSpPr>
          <p:cNvPr id="71" name="Persegi Panjang 31">
            <a:extLst>
              <a:ext uri="{FF2B5EF4-FFF2-40B4-BE49-F238E27FC236}">
                <a16:creationId xmlns:a16="http://schemas.microsoft.com/office/drawing/2014/main" id="{D6431F50-5C67-4ED5-8EE0-CCF1211F14FA}"/>
              </a:ext>
            </a:extLst>
          </p:cNvPr>
          <p:cNvSpPr/>
          <p:nvPr/>
        </p:nvSpPr>
        <p:spPr>
          <a:xfrm>
            <a:off x="9992388" y="4082503"/>
            <a:ext cx="197810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dirty="0"/>
          </a:p>
        </p:txBody>
      </p:sp>
      <p:sp>
        <p:nvSpPr>
          <p:cNvPr id="72" name="Persegi Panjang 31">
            <a:extLst>
              <a:ext uri="{FF2B5EF4-FFF2-40B4-BE49-F238E27FC236}">
                <a16:creationId xmlns:a16="http://schemas.microsoft.com/office/drawing/2014/main" id="{CBEF2D70-DB09-48E6-8E70-B6020B6AAB79}"/>
              </a:ext>
            </a:extLst>
          </p:cNvPr>
          <p:cNvSpPr/>
          <p:nvPr/>
        </p:nvSpPr>
        <p:spPr>
          <a:xfrm>
            <a:off x="9992388" y="5291194"/>
            <a:ext cx="1978108" cy="123745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D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8B1EE52-120D-41EC-A600-5FDAB7A44DEE}"/>
              </a:ext>
            </a:extLst>
          </p:cNvPr>
          <p:cNvSpPr txBox="1"/>
          <p:nvPr/>
        </p:nvSpPr>
        <p:spPr>
          <a:xfrm>
            <a:off x="9989868" y="2644182"/>
            <a:ext cx="19781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Terciptanya</a:t>
            </a:r>
            <a:r>
              <a:rPr lang="en-US" sz="1400" dirty="0"/>
              <a:t> </a:t>
            </a:r>
            <a:r>
              <a:rPr lang="en-US" sz="1400" dirty="0" err="1"/>
              <a:t>efisiensi</a:t>
            </a:r>
            <a:r>
              <a:rPr lang="en-US" sz="1400" dirty="0"/>
              <a:t> dan </a:t>
            </a:r>
            <a:r>
              <a:rPr lang="en-US" sz="1400" dirty="0" err="1"/>
              <a:t>efektifitas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negara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kolaborasi</a:t>
            </a:r>
            <a:r>
              <a:rPr lang="en-US" sz="1400" dirty="0"/>
              <a:t> </a:t>
            </a:r>
            <a:r>
              <a:rPr lang="en-US" sz="1400" dirty="0" err="1"/>
              <a:t>antar</a:t>
            </a:r>
            <a:r>
              <a:rPr lang="en-US" sz="1400" dirty="0"/>
              <a:t> </a:t>
            </a:r>
            <a:r>
              <a:rPr lang="en-US" sz="1400" dirty="0" err="1"/>
              <a:t>instansi</a:t>
            </a:r>
            <a:r>
              <a:rPr lang="en-US" sz="1400" dirty="0"/>
              <a:t> di </a:t>
            </a:r>
            <a:r>
              <a:rPr lang="en-US" sz="1400" dirty="0" err="1"/>
              <a:t>daerah</a:t>
            </a:r>
            <a:r>
              <a:rPr lang="en-US" sz="1400" dirty="0"/>
              <a:t>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0A594D2-5E49-48A3-8F61-EEBDF5A52121}"/>
              </a:ext>
            </a:extLst>
          </p:cNvPr>
          <p:cNvSpPr txBox="1"/>
          <p:nvPr/>
        </p:nvSpPr>
        <p:spPr>
          <a:xfrm>
            <a:off x="9989868" y="4057947"/>
            <a:ext cx="199453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/>
              <a:t>Terciptanya</a:t>
            </a:r>
            <a:r>
              <a:rPr lang="en-US" sz="1400" dirty="0"/>
              <a:t> </a:t>
            </a:r>
            <a:r>
              <a:rPr lang="en-US" sz="1400" dirty="0" err="1"/>
              <a:t>harmonisasi</a:t>
            </a:r>
            <a:r>
              <a:rPr lang="en-US" sz="1400" dirty="0"/>
              <a:t> </a:t>
            </a:r>
            <a:r>
              <a:rPr lang="en-US" sz="1400" dirty="0" err="1"/>
              <a:t>kebijakan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Pusat dan Daerah </a:t>
            </a:r>
            <a:r>
              <a:rPr lang="en-US" sz="1400" dirty="0" err="1"/>
              <a:t>dalam</a:t>
            </a:r>
            <a:r>
              <a:rPr lang="en-US" sz="1400" dirty="0"/>
              <a:t> </a:t>
            </a:r>
            <a:r>
              <a:rPr lang="en-US" sz="1400" dirty="0" err="1"/>
              <a:t>pengelolaan</a:t>
            </a:r>
            <a:r>
              <a:rPr lang="en-US" sz="1400" dirty="0"/>
              <a:t> </a:t>
            </a:r>
            <a:r>
              <a:rPr lang="en-US" sz="1400" dirty="0" err="1"/>
              <a:t>keuangan</a:t>
            </a:r>
            <a:r>
              <a:rPr lang="en-US" sz="1400" dirty="0"/>
              <a:t> negara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912578-A2E6-4B39-A342-B57215096229}"/>
              </a:ext>
            </a:extLst>
          </p:cNvPr>
          <p:cNvSpPr txBox="1"/>
          <p:nvPr/>
        </p:nvSpPr>
        <p:spPr>
          <a:xfrm>
            <a:off x="10006291" y="5314070"/>
            <a:ext cx="197810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kapasitas</a:t>
            </a:r>
            <a:r>
              <a:rPr lang="en-US" sz="1400" dirty="0"/>
              <a:t> SDM di </a:t>
            </a:r>
            <a:r>
              <a:rPr lang="en-US" sz="1400" dirty="0" err="1"/>
              <a:t>daerah</a:t>
            </a:r>
            <a:r>
              <a:rPr lang="en-US" sz="1400" dirty="0"/>
              <a:t> </a:t>
            </a:r>
            <a:r>
              <a:rPr lang="en-US" sz="1400" dirty="0" err="1"/>
              <a:t>melalui</a:t>
            </a:r>
            <a:r>
              <a:rPr lang="en-US" sz="1400" dirty="0"/>
              <a:t> </a:t>
            </a:r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berbagai</a:t>
            </a:r>
            <a:r>
              <a:rPr lang="en-US" sz="1400" dirty="0"/>
              <a:t> </a:t>
            </a: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i="1" dirty="0"/>
              <a:t>capacity building</a:t>
            </a:r>
            <a:endParaRPr lang="en-US" sz="1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E7867C-DF0C-49E6-9087-4EA57F29ABF5}"/>
              </a:ext>
            </a:extLst>
          </p:cNvPr>
          <p:cNvSpPr/>
          <p:nvPr/>
        </p:nvSpPr>
        <p:spPr>
          <a:xfrm>
            <a:off x="4301809" y="3513911"/>
            <a:ext cx="854336" cy="59567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/>
              <a:t>Kebijakan Pusat</a:t>
            </a:r>
            <a:endParaRPr lang="en-ID" sz="1100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14B9953-2B90-454E-AC1F-625AD4E59EEE}"/>
              </a:ext>
            </a:extLst>
          </p:cNvPr>
          <p:cNvSpPr/>
          <p:nvPr/>
        </p:nvSpPr>
        <p:spPr>
          <a:xfrm>
            <a:off x="103868" y="3504481"/>
            <a:ext cx="969978" cy="61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/>
              <a:t>Masukan</a:t>
            </a:r>
            <a:endParaRPr lang="en-US" sz="1100" dirty="0"/>
          </a:p>
          <a:p>
            <a:pPr algn="ctr"/>
            <a:r>
              <a:rPr lang="en-US" sz="1100" dirty="0"/>
              <a:t>Feedback</a:t>
            </a:r>
          </a:p>
          <a:p>
            <a:pPr algn="ctr"/>
            <a:r>
              <a:rPr lang="en-US" sz="1100" dirty="0" err="1"/>
              <a:t>Rekomendasi</a:t>
            </a:r>
            <a:endParaRPr lang="en-ID" sz="1100" dirty="0"/>
          </a:p>
        </p:txBody>
      </p:sp>
    </p:spTree>
    <p:extLst>
      <p:ext uri="{BB962C8B-B14F-4D97-AF65-F5344CB8AC3E}">
        <p14:creationId xmlns:p14="http://schemas.microsoft.com/office/powerpoint/2010/main" val="3513760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87035C84-9D96-4B3E-A454-365856BE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85" y="114858"/>
            <a:ext cx="10222830" cy="595673"/>
          </a:xfrm>
        </p:spPr>
        <p:txBody>
          <a:bodyPr>
            <a:normAutofit/>
          </a:bodyPr>
          <a:lstStyle/>
          <a:p>
            <a:r>
              <a:rPr lang="en-US" dirty="0" err="1"/>
              <a:t>Kegiatan</a:t>
            </a:r>
            <a:r>
              <a:rPr lang="en-US" dirty="0"/>
              <a:t> FKPKN </a:t>
            </a:r>
            <a:endParaRPr lang="en-ID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EA7838-CC5A-490C-B7D6-72B244631532}"/>
              </a:ext>
            </a:extLst>
          </p:cNvPr>
          <p:cNvSpPr/>
          <p:nvPr/>
        </p:nvSpPr>
        <p:spPr>
          <a:xfrm>
            <a:off x="2630688" y="1658413"/>
            <a:ext cx="2192542" cy="585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RUTIN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27FD7D-18B9-4130-A638-DC904FE6FF85}"/>
              </a:ext>
            </a:extLst>
          </p:cNvPr>
          <p:cNvSpPr/>
          <p:nvPr/>
        </p:nvSpPr>
        <p:spPr>
          <a:xfrm>
            <a:off x="2578294" y="5661237"/>
            <a:ext cx="2244936" cy="5852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TEMATIK</a:t>
            </a:r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80EE53-208B-42F5-BFC2-A7394140AA4E}"/>
              </a:ext>
            </a:extLst>
          </p:cNvPr>
          <p:cNvSpPr/>
          <p:nvPr/>
        </p:nvSpPr>
        <p:spPr>
          <a:xfrm>
            <a:off x="218115" y="3046885"/>
            <a:ext cx="1996440" cy="87782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KEGIATAN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FKPKN</a:t>
            </a:r>
            <a:endParaRPr lang="en-ID" dirty="0">
              <a:solidFill>
                <a:schemeClr val="tx1"/>
              </a:solidFill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7FF5B57-7180-4E5C-81FE-DF5C3020909C}"/>
              </a:ext>
            </a:extLst>
          </p:cNvPr>
          <p:cNvCxnSpPr>
            <a:cxnSpLocks/>
            <a:stCxn id="4" idx="0"/>
            <a:endCxn id="2" idx="1"/>
          </p:cNvCxnSpPr>
          <p:nvPr/>
        </p:nvCxnSpPr>
        <p:spPr>
          <a:xfrm rot="5400000" flipH="1" flipV="1">
            <a:off x="1375579" y="1791777"/>
            <a:ext cx="1095864" cy="1414353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F41B741E-7C7A-4D27-B2AD-0FBD8B802240}"/>
              </a:ext>
            </a:extLst>
          </p:cNvPr>
          <p:cNvCxnSpPr>
            <a:cxnSpLocks/>
            <a:stCxn id="4" idx="2"/>
            <a:endCxn id="3" idx="1"/>
          </p:cNvCxnSpPr>
          <p:nvPr/>
        </p:nvCxnSpPr>
        <p:spPr>
          <a:xfrm rot="16200000" flipH="1">
            <a:off x="882746" y="4258297"/>
            <a:ext cx="2029137" cy="1361959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661B5E52-3ADE-476D-B388-13656A3379E3}"/>
              </a:ext>
            </a:extLst>
          </p:cNvPr>
          <p:cNvGrpSpPr/>
          <p:nvPr/>
        </p:nvGrpSpPr>
        <p:grpSpPr>
          <a:xfrm>
            <a:off x="5059355" y="2345452"/>
            <a:ext cx="2244856" cy="3202830"/>
            <a:chOff x="4706956" y="1844955"/>
            <a:chExt cx="2244856" cy="320283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2690DD-C41E-4D4A-80FE-2D3441D3BA9F}"/>
                </a:ext>
              </a:extLst>
            </p:cNvPr>
            <p:cNvSpPr/>
            <p:nvPr/>
          </p:nvSpPr>
          <p:spPr>
            <a:xfrm>
              <a:off x="4717629" y="1844955"/>
              <a:ext cx="2234182" cy="2903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Pendapatan</a:t>
              </a:r>
              <a:r>
                <a:rPr lang="en-US" sz="1400" dirty="0">
                  <a:solidFill>
                    <a:schemeClr val="tx1"/>
                  </a:solidFill>
                </a:rPr>
                <a:t> Negara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B43812C-7A01-4446-98B7-7706D1FD91D3}"/>
                </a:ext>
              </a:extLst>
            </p:cNvPr>
            <p:cNvSpPr/>
            <p:nvPr/>
          </p:nvSpPr>
          <p:spPr>
            <a:xfrm>
              <a:off x="4717627" y="2936761"/>
              <a:ext cx="2234184" cy="2903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Investasi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040296-BC31-4EBD-BB14-021968140D11}"/>
                </a:ext>
              </a:extLst>
            </p:cNvPr>
            <p:cNvSpPr/>
            <p:nvPr/>
          </p:nvSpPr>
          <p:spPr>
            <a:xfrm>
              <a:off x="4717627" y="3302565"/>
              <a:ext cx="2234184" cy="2903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Pembiayaan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E700B4-C982-4862-AF74-219D7AD7CE27}"/>
                </a:ext>
              </a:extLst>
            </p:cNvPr>
            <p:cNvSpPr/>
            <p:nvPr/>
          </p:nvSpPr>
          <p:spPr>
            <a:xfrm>
              <a:off x="4717627" y="3644489"/>
              <a:ext cx="2234184" cy="3087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tx1"/>
                  </a:solidFill>
                </a:rPr>
                <a:t>Akuntansi</a:t>
              </a:r>
              <a:r>
                <a:rPr lang="en-US" sz="1100" dirty="0">
                  <a:solidFill>
                    <a:schemeClr val="tx1"/>
                  </a:solidFill>
                </a:rPr>
                <a:t>  dan </a:t>
              </a:r>
              <a:r>
                <a:rPr lang="en-US" sz="1100" dirty="0" err="1">
                  <a:solidFill>
                    <a:schemeClr val="tx1"/>
                  </a:solidFill>
                </a:rPr>
                <a:t>Pelaporan</a:t>
              </a:r>
              <a:r>
                <a:rPr lang="en-US" sz="1100" dirty="0">
                  <a:solidFill>
                    <a:schemeClr val="tx1"/>
                  </a:solidFill>
                </a:rPr>
                <a:t> </a:t>
              </a:r>
              <a:r>
                <a:rPr lang="en-US" sz="1100" dirty="0" err="1">
                  <a:solidFill>
                    <a:schemeClr val="tx1"/>
                  </a:solidFill>
                </a:rPr>
                <a:t>Keuangan</a:t>
              </a:r>
              <a:endParaRPr lang="en-ID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7302B59-C735-430C-ABE8-13FBABB38E36}"/>
                </a:ext>
              </a:extLst>
            </p:cNvPr>
            <p:cNvSpPr/>
            <p:nvPr/>
          </p:nvSpPr>
          <p:spPr>
            <a:xfrm>
              <a:off x="4717627" y="4004834"/>
              <a:ext cx="2234184" cy="2903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Regulasi</a:t>
              </a:r>
              <a:r>
                <a:rPr lang="en-US" sz="1400" dirty="0">
                  <a:solidFill>
                    <a:schemeClr val="tx1"/>
                  </a:solidFill>
                </a:rPr>
                <a:t>/</a:t>
              </a:r>
              <a:r>
                <a:rPr lang="en-US" sz="1400" dirty="0" err="1">
                  <a:solidFill>
                    <a:schemeClr val="tx1"/>
                  </a:solidFill>
                </a:rPr>
                <a:t>Kebijakan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66A6618-EB70-4E5B-BDBE-061D078C8825}"/>
                </a:ext>
              </a:extLst>
            </p:cNvPr>
            <p:cNvSpPr/>
            <p:nvPr/>
          </p:nvSpPr>
          <p:spPr>
            <a:xfrm>
              <a:off x="4717627" y="4372205"/>
              <a:ext cx="2234184" cy="31009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Peningkatan</a:t>
              </a:r>
              <a:r>
                <a:rPr lang="en-US" sz="1400" dirty="0">
                  <a:solidFill>
                    <a:schemeClr val="tx1"/>
                  </a:solidFill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</a:rPr>
                <a:t>Kapasitas</a:t>
              </a:r>
              <a:r>
                <a:rPr lang="en-US" sz="1400" dirty="0">
                  <a:solidFill>
                    <a:schemeClr val="tx1"/>
                  </a:solidFill>
                </a:rPr>
                <a:t> SDM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C7CCFD3-52B4-4ADA-B5BF-8254577A7923}"/>
                </a:ext>
              </a:extLst>
            </p:cNvPr>
            <p:cNvSpPr/>
            <p:nvPr/>
          </p:nvSpPr>
          <p:spPr>
            <a:xfrm>
              <a:off x="4706956" y="4750928"/>
              <a:ext cx="2244855" cy="29685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Publikasi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CC92A30-4F17-4F67-9DC3-6223A1DF2416}"/>
                </a:ext>
              </a:extLst>
            </p:cNvPr>
            <p:cNvSpPr/>
            <p:nvPr/>
          </p:nvSpPr>
          <p:spPr>
            <a:xfrm>
              <a:off x="4717628" y="2203384"/>
              <a:ext cx="2234183" cy="3087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chemeClr val="tx1"/>
                  </a:solidFill>
                </a:rPr>
                <a:t>Belanja</a:t>
              </a:r>
              <a:r>
                <a:rPr lang="en-US" sz="1400" dirty="0">
                  <a:solidFill>
                    <a:schemeClr val="tx1"/>
                  </a:solidFill>
                </a:rPr>
                <a:t> Negara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57E942-FBD5-41EE-B4DE-C9E0FC3F8444}"/>
                </a:ext>
              </a:extLst>
            </p:cNvPr>
            <p:cNvSpPr/>
            <p:nvPr/>
          </p:nvSpPr>
          <p:spPr>
            <a:xfrm>
              <a:off x="4717628" y="2571104"/>
              <a:ext cx="2234184" cy="2903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BLU/BLUD</a:t>
              </a:r>
              <a:endParaRPr lang="en-ID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C74C9DFB-A4BD-4C78-AF53-73D862D2D36F}"/>
              </a:ext>
            </a:extLst>
          </p:cNvPr>
          <p:cNvSpPr txBox="1"/>
          <p:nvPr/>
        </p:nvSpPr>
        <p:spPr>
          <a:xfrm>
            <a:off x="2550718" y="2323293"/>
            <a:ext cx="2404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Pelaksanaan</a:t>
            </a:r>
            <a:r>
              <a:rPr lang="en-US" sz="1400" dirty="0"/>
              <a:t> </a:t>
            </a:r>
            <a:r>
              <a:rPr lang="en-US" sz="1400" dirty="0" err="1"/>
              <a:t>Tugas</a:t>
            </a:r>
            <a:r>
              <a:rPr lang="en-US" sz="1400" dirty="0"/>
              <a:t> dan </a:t>
            </a:r>
            <a:r>
              <a:rPr lang="en-US" sz="1400" dirty="0" err="1"/>
              <a:t>Fungsi</a:t>
            </a:r>
            <a:r>
              <a:rPr lang="en-US" sz="1400" dirty="0"/>
              <a:t> Kantor </a:t>
            </a:r>
            <a:r>
              <a:rPr lang="en-US" sz="1400" dirty="0" err="1"/>
              <a:t>Vertikal</a:t>
            </a:r>
            <a:r>
              <a:rPr lang="en-US" sz="1400" dirty="0"/>
              <a:t> Kementerian </a:t>
            </a:r>
            <a:r>
              <a:rPr lang="en-US" sz="1400" dirty="0" err="1"/>
              <a:t>Keuangan</a:t>
            </a:r>
            <a:r>
              <a:rPr lang="en-US" sz="1400" dirty="0"/>
              <a:t> di Daerah</a:t>
            </a:r>
            <a:endParaRPr lang="en-ID" sz="1400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5D6307D-A213-4DFF-A942-F7377CF1BF3D}"/>
              </a:ext>
            </a:extLst>
          </p:cNvPr>
          <p:cNvSpPr txBox="1"/>
          <p:nvPr/>
        </p:nvSpPr>
        <p:spPr>
          <a:xfrm>
            <a:off x="2465298" y="4191251"/>
            <a:ext cx="2404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Karakteristik</a:t>
            </a:r>
            <a:r>
              <a:rPr lang="en-US" sz="1400" dirty="0"/>
              <a:t>/</a:t>
            </a:r>
            <a:r>
              <a:rPr lang="en-US" sz="1400" dirty="0" err="1"/>
              <a:t>Kebutuhan</a:t>
            </a:r>
            <a:r>
              <a:rPr lang="en-US" sz="1400" dirty="0"/>
              <a:t> di Daerah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Kebijakan</a:t>
            </a:r>
            <a:r>
              <a:rPr lang="en-US" sz="1400" dirty="0"/>
              <a:t> </a:t>
            </a:r>
            <a:r>
              <a:rPr lang="en-US" sz="1400" dirty="0" err="1"/>
              <a:t>Pemerintah</a:t>
            </a:r>
            <a:r>
              <a:rPr lang="en-US" sz="1400" dirty="0"/>
              <a:t> Pusat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/>
              <a:t>Pendampingan</a:t>
            </a:r>
            <a:r>
              <a:rPr lang="en-US" sz="1400" dirty="0"/>
              <a:t>/</a:t>
            </a:r>
            <a:r>
              <a:rPr lang="en-US" sz="1400" dirty="0" err="1"/>
              <a:t>Asistensi</a:t>
            </a:r>
            <a:r>
              <a:rPr lang="en-US" sz="1400" dirty="0"/>
              <a:t> </a:t>
            </a:r>
            <a:r>
              <a:rPr lang="en-US" sz="1400" dirty="0" err="1"/>
              <a:t>Tema</a:t>
            </a:r>
            <a:r>
              <a:rPr lang="en-US" sz="1400" dirty="0"/>
              <a:t> </a:t>
            </a:r>
            <a:r>
              <a:rPr lang="en-US" sz="1400" dirty="0" err="1"/>
              <a:t>Tertentu</a:t>
            </a:r>
            <a:endParaRPr lang="en-ID" sz="1400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6FAE5A-62C3-43F3-914F-C084027BE922}"/>
              </a:ext>
            </a:extLst>
          </p:cNvPr>
          <p:cNvSpPr txBox="1"/>
          <p:nvPr/>
        </p:nvSpPr>
        <p:spPr>
          <a:xfrm>
            <a:off x="2694922" y="1091210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JENIS KEGIATAN</a:t>
            </a:r>
            <a:endParaRPr lang="en-ID" b="1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2EC609E-0A31-4C30-8C11-F4C0B9460EED}"/>
              </a:ext>
            </a:extLst>
          </p:cNvPr>
          <p:cNvSpPr txBox="1"/>
          <p:nvPr/>
        </p:nvSpPr>
        <p:spPr>
          <a:xfrm>
            <a:off x="5311012" y="1099726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BIDANG KEGIATAN</a:t>
            </a:r>
            <a:endParaRPr lang="en-ID" b="1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D8D4F1-F1CB-480B-A00F-E80CDF15403A}"/>
              </a:ext>
            </a:extLst>
          </p:cNvPr>
          <p:cNvSpPr txBox="1"/>
          <p:nvPr/>
        </p:nvSpPr>
        <p:spPr>
          <a:xfrm>
            <a:off x="8690176" y="1066633"/>
            <a:ext cx="240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BENTUK KEGIATAN</a:t>
            </a:r>
            <a:endParaRPr lang="en-ID" b="1" dirty="0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DB29DEA-5998-4E6C-878F-DF372D0B5D9E}"/>
              </a:ext>
            </a:extLst>
          </p:cNvPr>
          <p:cNvGrpSpPr/>
          <p:nvPr/>
        </p:nvGrpSpPr>
        <p:grpSpPr>
          <a:xfrm>
            <a:off x="8014079" y="1880859"/>
            <a:ext cx="4408228" cy="4087697"/>
            <a:chOff x="8023160" y="1792953"/>
            <a:chExt cx="4357428" cy="4087697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8F59305C-E122-4F86-BFA8-143D21ECFB78}"/>
                </a:ext>
              </a:extLst>
            </p:cNvPr>
            <p:cNvSpPr/>
            <p:nvPr/>
          </p:nvSpPr>
          <p:spPr>
            <a:xfrm>
              <a:off x="8023160" y="1792953"/>
              <a:ext cx="3950725" cy="408769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AD184F2B-0029-4910-852B-3BABEA5D78C6}"/>
                </a:ext>
              </a:extLst>
            </p:cNvPr>
            <p:cNvSpPr txBox="1"/>
            <p:nvPr/>
          </p:nvSpPr>
          <p:spPr>
            <a:xfrm>
              <a:off x="8796645" y="1937192"/>
              <a:ext cx="3163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Rapat</a:t>
              </a:r>
              <a:r>
                <a:rPr lang="en-US" sz="1400" dirty="0"/>
                <a:t> </a:t>
              </a:r>
              <a:r>
                <a:rPr lang="en-US" sz="1400" dirty="0" err="1"/>
                <a:t>Koordinasi</a:t>
              </a:r>
              <a:r>
                <a:rPr lang="en-US" sz="1400" dirty="0"/>
                <a:t>/Forum Bersama</a:t>
              </a:r>
              <a:endParaRPr lang="en-ID" sz="1400" dirty="0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F56F6467-11D5-45D8-BD1F-F6A6F7E02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39674" y="1895653"/>
              <a:ext cx="472545" cy="409280"/>
            </a:xfrm>
            <a:prstGeom prst="rect">
              <a:avLst/>
            </a:prstGeom>
          </p:spPr>
        </p:pic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7CCBA294-CF9A-4048-897E-7EC979EE4409}"/>
                </a:ext>
              </a:extLst>
            </p:cNvPr>
            <p:cNvSpPr txBox="1"/>
            <p:nvPr/>
          </p:nvSpPr>
          <p:spPr>
            <a:xfrm>
              <a:off x="8813118" y="2478983"/>
              <a:ext cx="3518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Sosialisasi</a:t>
              </a:r>
              <a:r>
                <a:rPr lang="en-US" sz="1400" dirty="0"/>
                <a:t>/FGD/</a:t>
              </a:r>
              <a:r>
                <a:rPr lang="en-US" sz="1400" dirty="0" err="1"/>
                <a:t>Bimtek</a:t>
              </a:r>
              <a:r>
                <a:rPr lang="en-US" sz="1400" dirty="0"/>
                <a:t>/</a:t>
              </a:r>
              <a:r>
                <a:rPr lang="en-US" sz="1400" i="1" dirty="0"/>
                <a:t>Sharing Session</a:t>
              </a:r>
              <a:endParaRPr lang="en-ID" sz="1400" i="1" dirty="0"/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99DAB131-90B1-474E-9D1F-F1048689A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9674" y="2422760"/>
              <a:ext cx="442089" cy="382902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7989ADB-E359-4350-BDAC-5B2CF9167FD6}"/>
                </a:ext>
              </a:extLst>
            </p:cNvPr>
            <p:cNvSpPr txBox="1"/>
            <p:nvPr/>
          </p:nvSpPr>
          <p:spPr>
            <a:xfrm>
              <a:off x="8861989" y="2965474"/>
              <a:ext cx="3518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Kajian Bersama</a:t>
              </a:r>
              <a:endParaRPr lang="en-ID" sz="1400" dirty="0"/>
            </a:p>
          </p:txBody>
        </p:sp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FAD90A0F-C42B-4787-BC6F-B95C8D825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5820" y="2900632"/>
              <a:ext cx="477452" cy="41353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05D8104-A67F-446C-8363-6FFE89577FF9}"/>
                </a:ext>
              </a:extLst>
            </p:cNvPr>
            <p:cNvSpPr txBox="1"/>
            <p:nvPr/>
          </p:nvSpPr>
          <p:spPr>
            <a:xfrm>
              <a:off x="8813117" y="3438071"/>
              <a:ext cx="3518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Pelatihan</a:t>
              </a:r>
              <a:r>
                <a:rPr lang="en-US" sz="1400" dirty="0"/>
                <a:t>/</a:t>
              </a:r>
              <a:r>
                <a:rPr lang="en-US" sz="1400" dirty="0" err="1"/>
                <a:t>Magang</a:t>
              </a:r>
              <a:r>
                <a:rPr lang="en-US" sz="1400" dirty="0"/>
                <a:t>/</a:t>
              </a:r>
              <a:r>
                <a:rPr lang="en-US" sz="1400" i="1" dirty="0"/>
                <a:t>Secondment</a:t>
              </a:r>
              <a:endParaRPr lang="en-ID" sz="1400" i="1" dirty="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D2AFED0E-4D6E-4619-A9AE-069ED020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255820" y="3451794"/>
              <a:ext cx="442089" cy="382902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3800E49-A293-494B-B3A6-6D1A4E5DDD1C}"/>
                </a:ext>
              </a:extLst>
            </p:cNvPr>
            <p:cNvSpPr txBox="1"/>
            <p:nvPr/>
          </p:nvSpPr>
          <p:spPr>
            <a:xfrm>
              <a:off x="8813115" y="3941316"/>
              <a:ext cx="3518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Sharing</a:t>
              </a:r>
              <a:r>
                <a:rPr lang="en-US" sz="1400" dirty="0"/>
                <a:t> Data </a:t>
              </a:r>
              <a:r>
                <a:rPr lang="en-US" sz="1400" dirty="0" err="1"/>
                <a:t>dan</a:t>
              </a:r>
              <a:r>
                <a:rPr lang="en-US" sz="1400" dirty="0"/>
                <a:t> </a:t>
              </a:r>
              <a:r>
                <a:rPr lang="en-US" sz="1400" dirty="0" err="1"/>
                <a:t>nformasi</a:t>
              </a:r>
              <a:endParaRPr lang="en-ID" sz="1400" dirty="0"/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BFE66376-C172-4D94-8911-125D76781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17070" y="3908912"/>
              <a:ext cx="416202" cy="360480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704E2FE-E4D5-413E-9A33-48E79B9663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55820" y="4388799"/>
              <a:ext cx="509327" cy="441138"/>
            </a:xfrm>
            <a:prstGeom prst="rect">
              <a:avLst/>
            </a:prstGeom>
          </p:spPr>
        </p:pic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864263C-353D-469E-9477-BE7A2648CC91}"/>
                </a:ext>
              </a:extLst>
            </p:cNvPr>
            <p:cNvSpPr txBox="1"/>
            <p:nvPr/>
          </p:nvSpPr>
          <p:spPr>
            <a:xfrm>
              <a:off x="8813116" y="4473142"/>
              <a:ext cx="3518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Site </a:t>
              </a:r>
              <a:r>
                <a:rPr lang="en-US" sz="1400" i="1"/>
                <a:t>Visit</a:t>
              </a:r>
              <a:r>
                <a:rPr lang="en-US" sz="1400"/>
                <a:t>/Monev</a:t>
              </a:r>
              <a:endParaRPr lang="en-ID" sz="1400" dirty="0"/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749D986-F205-4F43-BFBF-924C6E676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82275" y="4949343"/>
              <a:ext cx="485791" cy="420753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011112D4-D43F-4ADE-BC5D-8C3154231510}"/>
                </a:ext>
              </a:extLst>
            </p:cNvPr>
            <p:cNvSpPr txBox="1"/>
            <p:nvPr/>
          </p:nvSpPr>
          <p:spPr>
            <a:xfrm>
              <a:off x="8796645" y="5004969"/>
              <a:ext cx="3518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err="1"/>
                <a:t>Konsultasi</a:t>
              </a:r>
              <a:r>
                <a:rPr lang="en-US" sz="1400"/>
                <a:t>/pendampingan</a:t>
              </a:r>
              <a:endParaRPr lang="en-ID" sz="1400" dirty="0"/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C919B4A6-A66B-4907-8D47-F1C656685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34446" y="5398641"/>
              <a:ext cx="430701" cy="456916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4DFA4B7-8DD5-42F0-99F9-A8896D98CE91}"/>
                </a:ext>
              </a:extLst>
            </p:cNvPr>
            <p:cNvSpPr txBox="1"/>
            <p:nvPr/>
          </p:nvSpPr>
          <p:spPr>
            <a:xfrm>
              <a:off x="8813115" y="5491459"/>
              <a:ext cx="3518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/>
                <a:t>Publikasi/komunikasi</a:t>
              </a:r>
              <a:endParaRPr lang="en-ID" sz="1400" dirty="0"/>
            </a:p>
          </p:txBody>
        </p:sp>
      </p:grpSp>
      <p:sp>
        <p:nvSpPr>
          <p:cNvPr id="107" name="Arrow: Right 106">
            <a:extLst>
              <a:ext uri="{FF2B5EF4-FFF2-40B4-BE49-F238E27FC236}">
                <a16:creationId xmlns:a16="http://schemas.microsoft.com/office/drawing/2014/main" id="{1F989872-0621-47FA-90B8-FBF5B67FF32A}"/>
              </a:ext>
            </a:extLst>
          </p:cNvPr>
          <p:cNvSpPr/>
          <p:nvPr/>
        </p:nvSpPr>
        <p:spPr>
          <a:xfrm>
            <a:off x="7477158" y="3414329"/>
            <a:ext cx="477452" cy="679100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cxnSp>
        <p:nvCxnSpPr>
          <p:cNvPr id="109" name="Connector: Elbow 108">
            <a:extLst>
              <a:ext uri="{FF2B5EF4-FFF2-40B4-BE49-F238E27FC236}">
                <a16:creationId xmlns:a16="http://schemas.microsoft.com/office/drawing/2014/main" id="{0320BE78-7617-4F9A-8709-CBC249835048}"/>
              </a:ext>
            </a:extLst>
          </p:cNvPr>
          <p:cNvCxnSpPr>
            <a:stCxn id="2" idx="3"/>
            <a:endCxn id="9" idx="0"/>
          </p:cNvCxnSpPr>
          <p:nvPr/>
        </p:nvCxnSpPr>
        <p:spPr>
          <a:xfrm>
            <a:off x="4823230" y="1951021"/>
            <a:ext cx="1363889" cy="394431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D8FEF961-1C1F-40A9-872F-FD13558A17E0}"/>
              </a:ext>
            </a:extLst>
          </p:cNvPr>
          <p:cNvCxnSpPr>
            <a:stCxn id="3" idx="3"/>
            <a:endCxn id="22" idx="2"/>
          </p:cNvCxnSpPr>
          <p:nvPr/>
        </p:nvCxnSpPr>
        <p:spPr>
          <a:xfrm flipV="1">
            <a:off x="4823230" y="5548282"/>
            <a:ext cx="1358553" cy="405564"/>
          </a:xfrm>
          <a:prstGeom prst="bentConnector2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51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9A58D0-B166-4AE4-AC91-69B2E5E0F04F}" vid="{84A1D66E-503A-4E9F-9A28-C98AB825FF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Slide DJPb2</Template>
  <TotalTime>7963</TotalTime>
  <Words>697</Words>
  <Application>Microsoft Office PowerPoint</Application>
  <PresentationFormat>Widescreen</PresentationFormat>
  <Paragraphs>155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</vt:lpstr>
      <vt:lpstr>Montserrat</vt:lpstr>
      <vt:lpstr>Roboto</vt:lpstr>
      <vt:lpstr>Segoe UI</vt:lpstr>
      <vt:lpstr>Tahoma</vt:lpstr>
      <vt:lpstr>Verdana</vt:lpstr>
      <vt:lpstr>Office Theme</vt:lpstr>
      <vt:lpstr>PowerPoint Presentation</vt:lpstr>
      <vt:lpstr>PowerPoint Presentation</vt:lpstr>
      <vt:lpstr>LATAR BELAKANG</vt:lpstr>
      <vt:lpstr>Latar Belakang</vt:lpstr>
      <vt:lpstr>Latar Belakang</vt:lpstr>
      <vt:lpstr>SINERGI KEMENKEU DAN PERAN FKPKN DALAM PENGUATAN RCE</vt:lpstr>
      <vt:lpstr>Sinergi Kemenkeu Memperkuat Regional Chief Economist</vt:lpstr>
      <vt:lpstr>Forum Koordinasi Pengelolaan Keuangan Negara</vt:lpstr>
      <vt:lpstr>Kegiatan FKPKN </vt:lpstr>
      <vt:lpstr>Hubungan FKPKN, KFR dan ALCO</vt:lpstr>
      <vt:lpstr>MILESTONE FKPKN</vt:lpstr>
      <vt:lpstr>Milestone FKPKN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Agathanesza Revyanto</dc:creator>
  <cp:lastModifiedBy>Irfan</cp:lastModifiedBy>
  <cp:revision>139</cp:revision>
  <dcterms:created xsi:type="dcterms:W3CDTF">2021-12-30T03:22:55Z</dcterms:created>
  <dcterms:modified xsi:type="dcterms:W3CDTF">2022-05-23T03:22:51Z</dcterms:modified>
</cp:coreProperties>
</file>